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0" r:id="rId4"/>
  </p:sldMasterIdLst>
  <p:notesMasterIdLst>
    <p:notesMasterId r:id="rId28"/>
  </p:notesMasterIdLst>
  <p:handoutMasterIdLst>
    <p:handoutMasterId r:id="rId29"/>
  </p:handoutMasterIdLst>
  <p:sldIdLst>
    <p:sldId id="256" r:id="rId5"/>
    <p:sldId id="284" r:id="rId6"/>
    <p:sldId id="294" r:id="rId7"/>
    <p:sldId id="296" r:id="rId8"/>
    <p:sldId id="291" r:id="rId9"/>
    <p:sldId id="295" r:id="rId10"/>
    <p:sldId id="308" r:id="rId11"/>
    <p:sldId id="309" r:id="rId12"/>
    <p:sldId id="313" r:id="rId13"/>
    <p:sldId id="290" r:id="rId14"/>
    <p:sldId id="301" r:id="rId15"/>
    <p:sldId id="312" r:id="rId16"/>
    <p:sldId id="315" r:id="rId17"/>
    <p:sldId id="310" r:id="rId18"/>
    <p:sldId id="302" r:id="rId19"/>
    <p:sldId id="303" r:id="rId20"/>
    <p:sldId id="305" r:id="rId21"/>
    <p:sldId id="288" r:id="rId22"/>
    <p:sldId id="293" r:id="rId23"/>
    <p:sldId id="298" r:id="rId24"/>
    <p:sldId id="300" r:id="rId25"/>
    <p:sldId id="316" r:id="rId26"/>
    <p:sldId id="307" r:id="rId27"/>
  </p:sldIdLst>
  <p:sldSz cx="12188825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8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FBFBF"/>
    <a:srgbClr val="0070C0"/>
    <a:srgbClr val="FF0000"/>
    <a:srgbClr val="DFEFF9"/>
    <a:srgbClr val="AB86C7"/>
    <a:srgbClr val="000000"/>
    <a:srgbClr val="1E90FF"/>
    <a:srgbClr val="118CFF"/>
    <a:srgbClr val="EF553B"/>
    <a:srgbClr val="636E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706" autoAdjust="0"/>
  </p:normalViewPr>
  <p:slideViewPr>
    <p:cSldViewPr showGuides="1">
      <p:cViewPr>
        <p:scale>
          <a:sx n="100" d="100"/>
          <a:sy n="100" d="100"/>
        </p:scale>
        <p:origin x="432" y="318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84" d="100"/>
          <a:sy n="84" d="100"/>
        </p:scale>
        <p:origin x="382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Relationship Id="rId8" Type="http://schemas.openxmlformats.org/officeDocument/2006/relationships/slide" Target="slides/slide4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R&amp;D spending</c:v>
                </c:pt>
              </c:strCache>
            </c:strRef>
          </c:tx>
          <c:spPr>
            <a:solidFill>
              <a:srgbClr val="0F283E"/>
            </a:solidFill>
            <a:ln>
              <a:solidFill>
                <a:srgbClr val="0F283E"/>
              </a:solidFill>
            </a:ln>
          </c:spPr>
          <c:invertIfNegative val="0"/>
          <c:dLbls>
            <c:dLbl>
              <c:idx val="0"/>
              <c:numFmt formatCode="#,##0.00" sourceLinked="0"/>
              <c:spPr/>
              <c:txPr>
                <a:bodyPr/>
                <a:lstStyle/>
                <a:p>
                  <a:pPr>
                    <a:defRPr sz="900" b="0" smtId="4294967295">
                      <a:solidFill>
                        <a:srgbClr val="0F2741"/>
                      </a:solidFill>
                      <a:latin typeface="Open Sans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84E0-4B6C-84E3-A10A5556DADF}"/>
                </c:ext>
              </c:extLst>
            </c:dLbl>
            <c:dLbl>
              <c:idx val="1"/>
              <c:numFmt formatCode="#,##0.00" sourceLinked="0"/>
              <c:spPr/>
              <c:txPr>
                <a:bodyPr/>
                <a:lstStyle/>
                <a:p>
                  <a:pPr>
                    <a:defRPr sz="900" b="0" smtId="4294967295">
                      <a:solidFill>
                        <a:srgbClr val="0F2741"/>
                      </a:solidFill>
                      <a:latin typeface="Open Sans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84E0-4B6C-84E3-A10A5556DADF}"/>
                </c:ext>
              </c:extLst>
            </c:dLbl>
            <c:dLbl>
              <c:idx val="2"/>
              <c:numFmt formatCode="#,##0.00" sourceLinked="0"/>
              <c:spPr/>
              <c:txPr>
                <a:bodyPr/>
                <a:lstStyle/>
                <a:p>
                  <a:pPr>
                    <a:defRPr sz="900" b="0" smtId="4294967295">
                      <a:solidFill>
                        <a:srgbClr val="0F2741"/>
                      </a:solidFill>
                      <a:latin typeface="Open Sans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84E0-4B6C-84E3-A10A5556DADF}"/>
                </c:ext>
              </c:extLst>
            </c:dLbl>
            <c:dLbl>
              <c:idx val="3"/>
              <c:numFmt formatCode="#,##0.00" sourceLinked="0"/>
              <c:spPr/>
              <c:txPr>
                <a:bodyPr/>
                <a:lstStyle/>
                <a:p>
                  <a:pPr>
                    <a:defRPr sz="900" b="0" smtId="4294967295">
                      <a:solidFill>
                        <a:srgbClr val="0F2741"/>
                      </a:solidFill>
                      <a:latin typeface="Open Sans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84E0-4B6C-84E3-A10A5556DADF}"/>
                </c:ext>
              </c:extLst>
            </c:dLbl>
            <c:dLbl>
              <c:idx val="4"/>
              <c:numFmt formatCode="#,##0.00" sourceLinked="0"/>
              <c:spPr/>
              <c:txPr>
                <a:bodyPr/>
                <a:lstStyle/>
                <a:p>
                  <a:pPr>
                    <a:defRPr sz="900" b="0" smtId="4294967295">
                      <a:solidFill>
                        <a:srgbClr val="0F2741"/>
                      </a:solidFill>
                      <a:latin typeface="Open Sans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84E0-4B6C-84E3-A10A5556DADF}"/>
                </c:ext>
              </c:extLst>
            </c:dLbl>
            <c:dLbl>
              <c:idx val="5"/>
              <c:numFmt formatCode="#,##0.00" sourceLinked="0"/>
              <c:spPr/>
              <c:txPr>
                <a:bodyPr/>
                <a:lstStyle/>
                <a:p>
                  <a:pPr>
                    <a:defRPr sz="900" b="0" smtId="4294967295">
                      <a:solidFill>
                        <a:srgbClr val="0F2741"/>
                      </a:solidFill>
                      <a:latin typeface="Open Sans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84E0-4B6C-84E3-A10A5556DADF}"/>
                </c:ext>
              </c:extLst>
            </c:dLbl>
            <c:dLbl>
              <c:idx val="6"/>
              <c:numFmt formatCode="#,##0.0" sourceLinked="0"/>
              <c:spPr/>
              <c:txPr>
                <a:bodyPr/>
                <a:lstStyle/>
                <a:p>
                  <a:pPr>
                    <a:defRPr sz="900" b="0" smtId="4294967295">
                      <a:solidFill>
                        <a:srgbClr val="0F2741"/>
                      </a:solidFill>
                      <a:latin typeface="Open Sans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84E0-4B6C-84E3-A10A5556DADF}"/>
                </c:ext>
              </c:extLst>
            </c:dLbl>
            <c:dLbl>
              <c:idx val="7"/>
              <c:numFmt formatCode="#,##0.00" sourceLinked="0"/>
              <c:spPr/>
              <c:txPr>
                <a:bodyPr/>
                <a:lstStyle/>
                <a:p>
                  <a:pPr>
                    <a:defRPr sz="900" b="0" smtId="4294967295">
                      <a:solidFill>
                        <a:srgbClr val="0F2741"/>
                      </a:solidFill>
                      <a:latin typeface="Open Sans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84E0-4B6C-84E3-A10A5556DADF}"/>
                </c:ext>
              </c:extLst>
            </c:dLbl>
            <c:dLbl>
              <c:idx val="8"/>
              <c:numFmt formatCode="#,##0" sourceLinked="0"/>
              <c:spPr/>
              <c:txPr>
                <a:bodyPr/>
                <a:lstStyle/>
                <a:p>
                  <a:pPr>
                    <a:defRPr sz="900" b="0" smtId="4294967295">
                      <a:solidFill>
                        <a:srgbClr val="0F2741"/>
                      </a:solidFill>
                      <a:latin typeface="Open Sans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84E0-4B6C-84E3-A10A5556DADF}"/>
                </c:ext>
              </c:extLst>
            </c:dLbl>
            <c:dLbl>
              <c:idx val="9"/>
              <c:numFmt formatCode="#,##0.00" sourceLinked="0"/>
              <c:spPr/>
              <c:txPr>
                <a:bodyPr/>
                <a:lstStyle/>
                <a:p>
                  <a:pPr>
                    <a:defRPr sz="900" b="0" smtId="4294967295">
                      <a:solidFill>
                        <a:srgbClr val="0F2741"/>
                      </a:solidFill>
                      <a:latin typeface="Open Sans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84E0-4B6C-84E3-A10A5556DADF}"/>
                </c:ext>
              </c:extLst>
            </c:dLbl>
            <c:dLbl>
              <c:idx val="10"/>
              <c:numFmt formatCode="#,##0.00" sourceLinked="0"/>
              <c:spPr/>
              <c:txPr>
                <a:bodyPr/>
                <a:lstStyle/>
                <a:p>
                  <a:pPr>
                    <a:defRPr sz="900" b="0" smtId="4294967295">
                      <a:solidFill>
                        <a:srgbClr val="0F2741"/>
                      </a:solidFill>
                      <a:latin typeface="Open Sans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84E0-4B6C-84E3-A10A5556DADF}"/>
                </c:ext>
              </c:extLst>
            </c:dLbl>
            <c:dLbl>
              <c:idx val="11"/>
              <c:numFmt formatCode="#,##0.0" sourceLinked="0"/>
              <c:spPr/>
              <c:txPr>
                <a:bodyPr/>
                <a:lstStyle/>
                <a:p>
                  <a:pPr>
                    <a:defRPr sz="900" b="0" smtId="4294967295">
                      <a:solidFill>
                        <a:srgbClr val="0F2741"/>
                      </a:solidFill>
                      <a:latin typeface="Open Sans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84E0-4B6C-84E3-A10A5556DADF}"/>
                </c:ext>
              </c:extLst>
            </c:dLbl>
            <c:dLbl>
              <c:idx val="12"/>
              <c:numFmt formatCode="#,##0.00" sourceLinked="0"/>
              <c:spPr/>
              <c:txPr>
                <a:bodyPr/>
                <a:lstStyle/>
                <a:p>
                  <a:pPr>
                    <a:defRPr sz="900" b="0" smtId="4294967295">
                      <a:solidFill>
                        <a:srgbClr val="0F2741"/>
                      </a:solidFill>
                      <a:latin typeface="Open Sans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C-84E0-4B6C-84E3-A10A5556DADF}"/>
                </c:ext>
              </c:extLst>
            </c:dLbl>
            <c:dLbl>
              <c:idx val="13"/>
              <c:numFmt formatCode="#,##0.00" sourceLinked="0"/>
              <c:spPr/>
              <c:txPr>
                <a:bodyPr/>
                <a:lstStyle/>
                <a:p>
                  <a:pPr>
                    <a:defRPr sz="900" b="0" smtId="4294967295">
                      <a:solidFill>
                        <a:srgbClr val="0F2741"/>
                      </a:solidFill>
                      <a:latin typeface="Open Sans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84E0-4B6C-84E3-A10A5556DAD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900" b="0" smtId="4294967295">
                    <a:solidFill>
                      <a:srgbClr val="0F2741"/>
                    </a:solidFill>
                    <a:latin typeface="Open San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Sheet1!$A$2:$A$15</c:f>
              <c:strCache>
                <c:ptCount val="14"/>
                <c:pt idx="0">
                  <c:v>Johnson &amp; Johnson (U.S.)</c:v>
                </c:pt>
                <c:pt idx="1">
                  <c:v>AbbVie (U.S.)</c:v>
                </c:pt>
                <c:pt idx="2">
                  <c:v>Merck &amp; Co. (U.S.)</c:v>
                </c:pt>
                <c:pt idx="3">
                  <c:v>Roche (Switzerland)</c:v>
                </c:pt>
                <c:pt idx="4">
                  <c:v>Pfizer (U.S.)</c:v>
                </c:pt>
                <c:pt idx="5">
                  <c:v>AstraZeneca (UK)</c:v>
                </c:pt>
                <c:pt idx="6">
                  <c:v>Novartis (Switzerland)</c:v>
                </c:pt>
                <c:pt idx="7">
                  <c:v>Bristol Myers Squibb (U.S.)</c:v>
                </c:pt>
                <c:pt idx="8">
                  <c:v>Sanofi (France)</c:v>
                </c:pt>
                <c:pt idx="9">
                  <c:v>Novo Nordisk (Denmark)</c:v>
                </c:pt>
                <c:pt idx="10">
                  <c:v>Eli Lilly (U.S.)</c:v>
                </c:pt>
                <c:pt idx="11">
                  <c:v>GSK (UK)</c:v>
                </c:pt>
                <c:pt idx="12">
                  <c:v>Amgen (U.S.)</c:v>
                </c:pt>
                <c:pt idx="13">
                  <c:v>Takeda (Japan)</c:v>
                </c:pt>
              </c:strCache>
            </c:strRef>
          </c:cat>
          <c:val>
            <c:numRef>
              <c:f>Sheet1!$B$2:$B$15</c:f>
              <c:numCache>
                <c:formatCode>General</c:formatCode>
                <c:ptCount val="14"/>
                <c:pt idx="0">
                  <c:v>17.03</c:v>
                </c:pt>
                <c:pt idx="1">
                  <c:v>8.06</c:v>
                </c:pt>
                <c:pt idx="2">
                  <c:v>17.87</c:v>
                </c:pt>
                <c:pt idx="3">
                  <c:v>14.82</c:v>
                </c:pt>
                <c:pt idx="4">
                  <c:v>10.82</c:v>
                </c:pt>
                <c:pt idx="5">
                  <c:v>12.21</c:v>
                </c:pt>
                <c:pt idx="6">
                  <c:v>9.3000000000000007</c:v>
                </c:pt>
                <c:pt idx="7">
                  <c:v>9.7799999999999994</c:v>
                </c:pt>
                <c:pt idx="8">
                  <c:v>8</c:v>
                </c:pt>
                <c:pt idx="9">
                  <c:v>6.97</c:v>
                </c:pt>
                <c:pt idx="10">
                  <c:v>10.99</c:v>
                </c:pt>
                <c:pt idx="11">
                  <c:v>7.7</c:v>
                </c:pt>
                <c:pt idx="12">
                  <c:v>5.88</c:v>
                </c:pt>
                <c:pt idx="13">
                  <c:v>5.41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84E0-4B6C-84E3-A10A5556DAD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Drug Sales Revenue</c:v>
                </c:pt>
              </c:strCache>
            </c:strRef>
          </c:tx>
          <c:spPr>
            <a:solidFill>
              <a:srgbClr val="2875DD"/>
            </a:solidFill>
            <a:ln>
              <a:solidFill>
                <a:srgbClr val="2875DD"/>
              </a:solidFill>
            </a:ln>
          </c:spPr>
          <c:invertIfNegative val="0"/>
          <c:dLbls>
            <c:dLbl>
              <c:idx val="0"/>
              <c:numFmt formatCode="#,##0.00" sourceLinked="0"/>
              <c:spPr/>
              <c:txPr>
                <a:bodyPr/>
                <a:lstStyle/>
                <a:p>
                  <a:pPr>
                    <a:defRPr sz="900" b="0" smtId="4294967295">
                      <a:solidFill>
                        <a:srgbClr val="0F2741"/>
                      </a:solidFill>
                      <a:latin typeface="Open Sans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F-84E0-4B6C-84E3-A10A5556DADF}"/>
                </c:ext>
              </c:extLst>
            </c:dLbl>
            <c:dLbl>
              <c:idx val="1"/>
              <c:numFmt formatCode="#,##0.00" sourceLinked="0"/>
              <c:spPr/>
              <c:txPr>
                <a:bodyPr/>
                <a:lstStyle/>
                <a:p>
                  <a:pPr>
                    <a:defRPr sz="900" b="0" smtId="4294967295">
                      <a:solidFill>
                        <a:srgbClr val="0F2741"/>
                      </a:solidFill>
                      <a:latin typeface="Open Sans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84E0-4B6C-84E3-A10A5556DADF}"/>
                </c:ext>
              </c:extLst>
            </c:dLbl>
            <c:dLbl>
              <c:idx val="2"/>
              <c:numFmt formatCode="#,##0.00" sourceLinked="0"/>
              <c:spPr/>
              <c:txPr>
                <a:bodyPr/>
                <a:lstStyle/>
                <a:p>
                  <a:pPr>
                    <a:defRPr sz="900" b="0" smtId="4294967295">
                      <a:solidFill>
                        <a:srgbClr val="0F2741"/>
                      </a:solidFill>
                      <a:latin typeface="Open Sans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84E0-4B6C-84E3-A10A5556DADF}"/>
                </c:ext>
              </c:extLst>
            </c:dLbl>
            <c:dLbl>
              <c:idx val="3"/>
              <c:numFmt formatCode="#,##0.00" sourceLinked="0"/>
              <c:spPr/>
              <c:txPr>
                <a:bodyPr/>
                <a:lstStyle/>
                <a:p>
                  <a:pPr>
                    <a:defRPr sz="900" b="0" smtId="4294967295">
                      <a:solidFill>
                        <a:srgbClr val="0F2741"/>
                      </a:solidFill>
                      <a:latin typeface="Open Sans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84E0-4B6C-84E3-A10A5556DADF}"/>
                </c:ext>
              </c:extLst>
            </c:dLbl>
            <c:dLbl>
              <c:idx val="4"/>
              <c:numFmt formatCode="#,##0.00" sourceLinked="0"/>
              <c:spPr/>
              <c:txPr>
                <a:bodyPr/>
                <a:lstStyle/>
                <a:p>
                  <a:pPr>
                    <a:defRPr sz="900" b="0" smtId="4294967295">
                      <a:solidFill>
                        <a:srgbClr val="0F2741"/>
                      </a:solidFill>
                      <a:latin typeface="Open Sans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84E0-4B6C-84E3-A10A5556DADF}"/>
                </c:ext>
              </c:extLst>
            </c:dLbl>
            <c:dLbl>
              <c:idx val="5"/>
              <c:numFmt formatCode="#,##0.00" sourceLinked="0"/>
              <c:spPr/>
              <c:txPr>
                <a:bodyPr/>
                <a:lstStyle/>
                <a:p>
                  <a:pPr>
                    <a:defRPr sz="900" b="0" smtId="4294967295">
                      <a:solidFill>
                        <a:srgbClr val="0F2741"/>
                      </a:solidFill>
                      <a:latin typeface="Open Sans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84E0-4B6C-84E3-A10A5556DADF}"/>
                </c:ext>
              </c:extLst>
            </c:dLbl>
            <c:dLbl>
              <c:idx val="6"/>
              <c:numFmt formatCode="#,##0.00" sourceLinked="0"/>
              <c:spPr/>
              <c:txPr>
                <a:bodyPr/>
                <a:lstStyle/>
                <a:p>
                  <a:pPr>
                    <a:defRPr sz="900" b="0" smtId="4294967295">
                      <a:solidFill>
                        <a:srgbClr val="0F2741"/>
                      </a:solidFill>
                      <a:latin typeface="Open Sans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84E0-4B6C-84E3-A10A5556DADF}"/>
                </c:ext>
              </c:extLst>
            </c:dLbl>
            <c:dLbl>
              <c:idx val="7"/>
              <c:numFmt formatCode="#,##0.00" sourceLinked="0"/>
              <c:spPr/>
              <c:txPr>
                <a:bodyPr/>
                <a:lstStyle/>
                <a:p>
                  <a:pPr>
                    <a:defRPr sz="900" b="0" smtId="4294967295">
                      <a:solidFill>
                        <a:srgbClr val="0F2741"/>
                      </a:solidFill>
                      <a:latin typeface="Open Sans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84E0-4B6C-84E3-A10A5556DADF}"/>
                </c:ext>
              </c:extLst>
            </c:dLbl>
            <c:dLbl>
              <c:idx val="8"/>
              <c:numFmt formatCode="#,##0.00" sourceLinked="0"/>
              <c:spPr/>
              <c:txPr>
                <a:bodyPr/>
                <a:lstStyle/>
                <a:p>
                  <a:pPr>
                    <a:defRPr sz="900" b="0" smtId="4294967295">
                      <a:solidFill>
                        <a:srgbClr val="0F2741"/>
                      </a:solidFill>
                      <a:latin typeface="Open Sans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84E0-4B6C-84E3-A10A5556DADF}"/>
                </c:ext>
              </c:extLst>
            </c:dLbl>
            <c:dLbl>
              <c:idx val="9"/>
              <c:numFmt formatCode="#,##0.00" sourceLinked="0"/>
              <c:spPr/>
              <c:txPr>
                <a:bodyPr/>
                <a:lstStyle/>
                <a:p>
                  <a:pPr>
                    <a:defRPr sz="900" b="0" smtId="4294967295">
                      <a:solidFill>
                        <a:srgbClr val="0F2741"/>
                      </a:solidFill>
                      <a:latin typeface="Open Sans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84E0-4B6C-84E3-A10A5556DADF}"/>
                </c:ext>
              </c:extLst>
            </c:dLbl>
            <c:dLbl>
              <c:idx val="10"/>
              <c:numFmt formatCode="#,##0.00" sourceLinked="0"/>
              <c:spPr/>
              <c:txPr>
                <a:bodyPr/>
                <a:lstStyle/>
                <a:p>
                  <a:pPr>
                    <a:defRPr sz="900" b="0" smtId="4294967295">
                      <a:solidFill>
                        <a:srgbClr val="0F2741"/>
                      </a:solidFill>
                      <a:latin typeface="Open Sans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84E0-4B6C-84E3-A10A5556DADF}"/>
                </c:ext>
              </c:extLst>
            </c:dLbl>
            <c:dLbl>
              <c:idx val="11"/>
              <c:numFmt formatCode="#,##0.00" sourceLinked="0"/>
              <c:spPr/>
              <c:txPr>
                <a:bodyPr/>
                <a:lstStyle/>
                <a:p>
                  <a:pPr>
                    <a:defRPr sz="900" b="0" smtId="4294967295">
                      <a:solidFill>
                        <a:srgbClr val="0F2741"/>
                      </a:solidFill>
                      <a:latin typeface="Open Sans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A-84E0-4B6C-84E3-A10A5556DADF}"/>
                </c:ext>
              </c:extLst>
            </c:dLbl>
            <c:dLbl>
              <c:idx val="12"/>
              <c:numFmt formatCode="#,##0.00" sourceLinked="0"/>
              <c:spPr/>
              <c:txPr>
                <a:bodyPr/>
                <a:lstStyle/>
                <a:p>
                  <a:pPr>
                    <a:defRPr sz="900" b="0" smtId="4294967295">
                      <a:solidFill>
                        <a:srgbClr val="0F2741"/>
                      </a:solidFill>
                      <a:latin typeface="Open Sans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B-84E0-4B6C-84E3-A10A5556DADF}"/>
                </c:ext>
              </c:extLst>
            </c:dLbl>
            <c:dLbl>
              <c:idx val="13"/>
              <c:numFmt formatCode="#,##0.00" sourceLinked="0"/>
              <c:spPr/>
              <c:txPr>
                <a:bodyPr/>
                <a:lstStyle/>
                <a:p>
                  <a:pPr>
                    <a:defRPr sz="900" b="0" smtId="4294967295">
                      <a:solidFill>
                        <a:srgbClr val="0F2741"/>
                      </a:solidFill>
                      <a:latin typeface="Open Sans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C-84E0-4B6C-84E3-A10A5556DAD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900" b="0" smtId="4294967295">
                    <a:solidFill>
                      <a:srgbClr val="0F2741"/>
                    </a:solidFill>
                    <a:latin typeface="Open San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Sheet1!$A$2:$A$15</c:f>
              <c:strCache>
                <c:ptCount val="14"/>
                <c:pt idx="0">
                  <c:v>Johnson &amp; Johnson (U.S.)</c:v>
                </c:pt>
                <c:pt idx="1">
                  <c:v>AbbVie (U.S.)</c:v>
                </c:pt>
                <c:pt idx="2">
                  <c:v>Merck &amp; Co. (U.S.)</c:v>
                </c:pt>
                <c:pt idx="3">
                  <c:v>Roche (Switzerland)</c:v>
                </c:pt>
                <c:pt idx="4">
                  <c:v>Pfizer (U.S.)</c:v>
                </c:pt>
                <c:pt idx="5">
                  <c:v>AstraZeneca (UK)</c:v>
                </c:pt>
                <c:pt idx="6">
                  <c:v>Novartis (Switzerland)</c:v>
                </c:pt>
                <c:pt idx="7">
                  <c:v>Bristol Myers Squibb (U.S.)</c:v>
                </c:pt>
                <c:pt idx="8">
                  <c:v>Sanofi (France)</c:v>
                </c:pt>
                <c:pt idx="9">
                  <c:v>Novo Nordisk (Denmark)</c:v>
                </c:pt>
                <c:pt idx="10">
                  <c:v>Eli Lilly (U.S.)</c:v>
                </c:pt>
                <c:pt idx="11">
                  <c:v>GSK (UK)</c:v>
                </c:pt>
                <c:pt idx="12">
                  <c:v>Amgen (U.S.)</c:v>
                </c:pt>
                <c:pt idx="13">
                  <c:v>Takeda (Japan)</c:v>
                </c:pt>
              </c:strCache>
            </c:strRef>
          </c:cat>
          <c:val>
            <c:numRef>
              <c:f>Sheet1!$C$2:$C$15</c:f>
              <c:numCache>
                <c:formatCode>General</c:formatCode>
                <c:ptCount val="14"/>
                <c:pt idx="0">
                  <c:v>55.75</c:v>
                </c:pt>
                <c:pt idx="1">
                  <c:v>54.48</c:v>
                </c:pt>
                <c:pt idx="2">
                  <c:v>54.31</c:v>
                </c:pt>
                <c:pt idx="3">
                  <c:v>52.46</c:v>
                </c:pt>
                <c:pt idx="4">
                  <c:v>51.95</c:v>
                </c:pt>
                <c:pt idx="5">
                  <c:v>50.95</c:v>
                </c:pt>
                <c:pt idx="6">
                  <c:v>50.19</c:v>
                </c:pt>
                <c:pt idx="7">
                  <c:v>47.82</c:v>
                </c:pt>
                <c:pt idx="8">
                  <c:v>44.24</c:v>
                </c:pt>
                <c:pt idx="9">
                  <c:v>42.12</c:v>
                </c:pt>
                <c:pt idx="10">
                  <c:v>40.72</c:v>
                </c:pt>
                <c:pt idx="11">
                  <c:v>39.72</c:v>
                </c:pt>
                <c:pt idx="12">
                  <c:v>31.75</c:v>
                </c:pt>
                <c:pt idx="13">
                  <c:v>29.78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D-84E0-4B6C-84E3-A10A5556DAD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0"/>
        <c:overlap val="-30"/>
        <c:axId val="67451136"/>
        <c:axId val="66437120"/>
      </c:barChart>
      <c:catAx>
        <c:axId val="67451136"/>
        <c:scaling>
          <c:orientation val="maxMin"/>
        </c:scaling>
        <c:delete val="0"/>
        <c:axPos val="l"/>
        <c:numFmt formatCode="General" sourceLinked="0"/>
        <c:majorTickMark val="none"/>
        <c:minorTickMark val="none"/>
        <c:tickLblPos val="low"/>
        <c:spPr>
          <a:ln w="9525">
            <a:solidFill>
              <a:srgbClr val="2F2F2F"/>
            </a:solidFill>
          </a:ln>
        </c:spPr>
        <c:txPr>
          <a:bodyPr/>
          <a:lstStyle/>
          <a:p>
            <a:pPr>
              <a:defRPr sz="1100" b="0" smtId="4294967295">
                <a:solidFill>
                  <a:srgbClr val="0F2741"/>
                </a:solidFill>
                <a:latin typeface="Open Sans"/>
              </a:defRPr>
            </a:pPr>
            <a:endParaRPr lang="en-US"/>
          </a:p>
        </c:txPr>
        <c:crossAx val="66437120"/>
        <c:crosses val="autoZero"/>
        <c:auto val="0"/>
        <c:lblAlgn val="ctr"/>
        <c:lblOffset val="100"/>
        <c:noMultiLvlLbl val="0"/>
      </c:catAx>
      <c:valAx>
        <c:axId val="66437120"/>
        <c:scaling>
          <c:orientation val="minMax"/>
          <c:min val="0"/>
        </c:scaling>
        <c:delete val="0"/>
        <c:axPos val="t"/>
        <c:majorGridlines>
          <c:spPr>
            <a:ln w="9525">
              <a:solidFill>
                <a:srgbClr val="2F2F2F"/>
              </a:solidFill>
              <a:prstDash val="dot"/>
            </a:ln>
          </c:spPr>
        </c:majorGridlines>
        <c:numFmt formatCode="#,##0" sourceLinked="0"/>
        <c:majorTickMark val="none"/>
        <c:minorTickMark val="none"/>
        <c:tickLblPos val="nextTo"/>
        <c:spPr>
          <a:ln>
            <a:noFill/>
          </a:ln>
        </c:spPr>
        <c:txPr>
          <a:bodyPr/>
          <a:lstStyle/>
          <a:p>
            <a:pPr>
              <a:defRPr sz="1100" b="0" smtId="4294967295">
                <a:solidFill>
                  <a:srgbClr val="0F2741"/>
                </a:solidFill>
                <a:latin typeface="Open Sans"/>
              </a:defRPr>
            </a:pPr>
            <a:endParaRPr lang="en-US"/>
          </a:p>
        </c:txPr>
        <c:crossAx val="67451136"/>
        <c:crosses val="autoZero"/>
        <c:crossBetween val="between"/>
      </c:valAx>
    </c:plotArea>
    <c:legend>
      <c:legendPos val="t"/>
      <c:overlay val="0"/>
      <c:txPr>
        <a:bodyPr/>
        <a:lstStyle/>
        <a:p>
          <a:pPr>
            <a:defRPr sz="1100" smtId="4294967295">
              <a:solidFill>
                <a:srgbClr val="0F2741"/>
              </a:solidFill>
              <a:latin typeface="Open Sans"/>
            </a:defRPr>
          </a:pPr>
          <a:endParaRPr lang="en-US"/>
        </a:p>
      </c:txPr>
    </c:legend>
    <c:plotVisOnly val="1"/>
    <c:dispBlanksAs val="gap"/>
    <c:showDLblsOverMax val="1"/>
  </c:chart>
  <c:txPr>
    <a:bodyPr/>
    <a:lstStyle/>
    <a:p>
      <a:pPr>
        <a:defRPr sz="1800" smtId="4294967295"/>
      </a:pPr>
      <a:endParaRPr lang="en-US"/>
    </a:p>
  </c:txPr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CE221E-83ED-4F6C-BA5F-3F9E6FDB6953}" type="datetimeFigureOut">
              <a:rPr lang="en-US"/>
              <a:t>7/29/2025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4CBEF8-5CDE-472B-839B-B8BB0C881006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6328929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853E5F-CE67-483C-A264-F17AC70E9CA2}" type="datetimeFigureOut">
              <a:rPr lang="en-US"/>
              <a:t>7/29/2025</a:t>
            </a:fld>
            <a:endParaRPr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B98AFB-CB0D-4DFE-87B9-B4B0D0DE73CD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128058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3603" y="1122363"/>
            <a:ext cx="9141619" cy="2387600"/>
          </a:xfrm>
        </p:spPr>
        <p:txBody>
          <a:bodyPr anchor="b"/>
          <a:lstStyle>
            <a:lvl1pPr algn="ctr">
              <a:defRPr sz="599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3603" y="3602038"/>
            <a:ext cx="9141619" cy="1655762"/>
          </a:xfrm>
        </p:spPr>
        <p:txBody>
          <a:bodyPr/>
          <a:lstStyle>
            <a:lvl1pPr marL="0" indent="0" algn="ctr">
              <a:buNone/>
              <a:defRPr sz="2399"/>
            </a:lvl1pPr>
            <a:lvl2pPr marL="457063" indent="0" algn="ctr">
              <a:buNone/>
              <a:defRPr sz="1999"/>
            </a:lvl2pPr>
            <a:lvl3pPr marL="914126" indent="0" algn="ctr">
              <a:buNone/>
              <a:defRPr sz="1799"/>
            </a:lvl3pPr>
            <a:lvl4pPr marL="1371189" indent="0" algn="ctr">
              <a:buNone/>
              <a:defRPr sz="1600"/>
            </a:lvl4pPr>
            <a:lvl5pPr marL="1828251" indent="0" algn="ctr">
              <a:buNone/>
              <a:defRPr sz="1600"/>
            </a:lvl5pPr>
            <a:lvl6pPr marL="2285314" indent="0" algn="ctr">
              <a:buNone/>
              <a:defRPr sz="1600"/>
            </a:lvl6pPr>
            <a:lvl7pPr marL="2742377" indent="0" algn="ctr">
              <a:buNone/>
              <a:defRPr sz="1600"/>
            </a:lvl7pPr>
            <a:lvl8pPr marL="3199440" indent="0" algn="ctr">
              <a:buNone/>
              <a:defRPr sz="1600"/>
            </a:lvl8pPr>
            <a:lvl9pPr marL="3656503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 smtClean="0"/>
              <a:t>7/29/2025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SG" smtClean="0"/>
              <a:t>‹#›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2747896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 smtClean="0"/>
              <a:t>7/29/2025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SG" smtClean="0"/>
              <a:t>‹#›</a:t>
            </a:fld>
            <a:endParaRPr lang="en-SG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DD37B3-CD74-1265-18BD-B608D206BAC1}"/>
              </a:ext>
            </a:extLst>
          </p:cNvPr>
          <p:cNvSpPr txBox="1">
            <a:spLocks/>
          </p:cNvSpPr>
          <p:nvPr userDrawn="1"/>
        </p:nvSpPr>
        <p:spPr>
          <a:xfrm>
            <a:off x="10414892" y="261003"/>
            <a:ext cx="1219201" cy="2730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Pg </a:t>
            </a:r>
            <a:fld id="{AAEAE4A8-A6E5-453E-B946-FB774B73F48C}" type="slidenum">
              <a:rPr smtClean="0"/>
              <a:pPr/>
              <a:t>‹#›</a:t>
            </a:fld>
            <a:r>
              <a:rPr lang="en-US"/>
              <a:t>/6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458941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2628" y="365125"/>
            <a:ext cx="262821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7982" y="365125"/>
            <a:ext cx="7732286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 smtClean="0"/>
              <a:t>7/29/2025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SG" smtClean="0"/>
              <a:t>‹#›</a:t>
            </a:fld>
            <a:endParaRPr lang="en-SG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7C42C8-1D3A-8A80-771C-D14E2751E5C0}"/>
              </a:ext>
            </a:extLst>
          </p:cNvPr>
          <p:cNvSpPr txBox="1">
            <a:spLocks/>
          </p:cNvSpPr>
          <p:nvPr userDrawn="1"/>
        </p:nvSpPr>
        <p:spPr>
          <a:xfrm>
            <a:off x="10414892" y="261003"/>
            <a:ext cx="1219201" cy="2730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Pg </a:t>
            </a:r>
            <a:fld id="{AAEAE4A8-A6E5-453E-B946-FB774B73F48C}" type="slidenum">
              <a:rPr smtClean="0"/>
              <a:pPr/>
              <a:t>‹#›</a:t>
            </a:fld>
            <a:r>
              <a:rPr lang="en-US"/>
              <a:t>/6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126831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5213" y="533400"/>
            <a:ext cx="4114800" cy="1524000"/>
          </a:xfrm>
        </p:spPr>
        <p:txBody>
          <a:bodyPr anchor="b">
            <a:noAutofit/>
          </a:bodyPr>
          <a:lstStyle>
            <a:lvl1pPr algn="l">
              <a:defRPr sz="3600" b="1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5865812" y="533400"/>
            <a:ext cx="5780173" cy="5791200"/>
          </a:xfrm>
          <a:ln w="50800">
            <a:solidFill>
              <a:schemeClr val="tx1">
                <a:lumMod val="65000"/>
                <a:lumOff val="35000"/>
              </a:schemeClr>
            </a:solidFill>
            <a:miter lim="800000"/>
          </a:ln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2209800"/>
            <a:ext cx="4114800" cy="38100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6">
            <a:extLst>
              <a:ext uri="{FF2B5EF4-FFF2-40B4-BE49-F238E27FC236}">
                <a16:creationId xmlns:a16="http://schemas.microsoft.com/office/drawing/2014/main" id="{CDF7F13A-A327-FA81-A777-D6DB13DFE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952146" y="6172200"/>
            <a:ext cx="1219201" cy="273049"/>
          </a:xfrm>
        </p:spPr>
        <p:txBody>
          <a:bodyPr/>
          <a:lstStyle/>
          <a:p>
            <a:r>
              <a:rPr lang="en-US" dirty="0"/>
              <a:t>Pg </a:t>
            </a:r>
            <a:fld id="{AAEAE4A8-A6E5-453E-B946-FB774B73F48C}" type="slidenum">
              <a:rPr smtClean="0"/>
              <a:pPr/>
              <a:t>‹#›</a:t>
            </a:fld>
            <a:r>
              <a:rPr lang="en-US" dirty="0"/>
              <a:t>/6</a:t>
            </a:r>
            <a:endParaRPr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012508-AC5A-25B9-FA20-73B0E0B727CE}"/>
              </a:ext>
            </a:extLst>
          </p:cNvPr>
          <p:cNvSpPr txBox="1">
            <a:spLocks/>
          </p:cNvSpPr>
          <p:nvPr userDrawn="1"/>
        </p:nvSpPr>
        <p:spPr>
          <a:xfrm>
            <a:off x="10414892" y="261003"/>
            <a:ext cx="1219201" cy="2730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Pg </a:t>
            </a:r>
            <a:fld id="{AAEAE4A8-A6E5-453E-B946-FB774B73F48C}" type="slidenum">
              <a:rPr smtClean="0"/>
              <a:pPr/>
              <a:t>‹#›</a:t>
            </a:fld>
            <a:r>
              <a:rPr lang="en-US" dirty="0"/>
              <a:t>/7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196082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 smtClean="0"/>
              <a:t>7/29/2025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Pg</a:t>
            </a:r>
            <a:fld id="{AAEAE4A8-A6E5-453E-B946-FB774B73F48C}" type="slidenum">
              <a:rPr smtClean="0"/>
              <a:pPr/>
              <a:t>‹#›</a:t>
            </a:fld>
            <a:endParaRPr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23C5B0-0E78-901A-DB4A-D33D632C9918}"/>
              </a:ext>
            </a:extLst>
          </p:cNvPr>
          <p:cNvSpPr txBox="1">
            <a:spLocks/>
          </p:cNvSpPr>
          <p:nvPr userDrawn="1"/>
        </p:nvSpPr>
        <p:spPr>
          <a:xfrm>
            <a:off x="10414892" y="404664"/>
            <a:ext cx="1219201" cy="2730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Pg </a:t>
            </a:r>
            <a:fld id="{AAEAE4A8-A6E5-453E-B946-FB774B73F48C}" type="slidenum">
              <a:rPr smtClean="0"/>
              <a:pPr/>
              <a:t>‹#›</a:t>
            </a:fld>
            <a:r>
              <a:rPr lang="en-US" dirty="0"/>
              <a:t>/18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291399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633" y="1709739"/>
            <a:ext cx="10512862" cy="2852737"/>
          </a:xfrm>
        </p:spPr>
        <p:txBody>
          <a:bodyPr anchor="b"/>
          <a:lstStyle>
            <a:lvl1pPr>
              <a:defRPr sz="599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633" y="4589464"/>
            <a:ext cx="10512862" cy="1500187"/>
          </a:xfrm>
        </p:spPr>
        <p:txBody>
          <a:bodyPr/>
          <a:lstStyle>
            <a:lvl1pPr marL="0" indent="0">
              <a:buNone/>
              <a:defRPr sz="2399">
                <a:solidFill>
                  <a:schemeClr val="tx1">
                    <a:tint val="82000"/>
                  </a:schemeClr>
                </a:solidFill>
              </a:defRPr>
            </a:lvl1pPr>
            <a:lvl2pPr marL="457063" indent="0">
              <a:buNone/>
              <a:defRPr sz="1999">
                <a:solidFill>
                  <a:schemeClr val="tx1">
                    <a:tint val="82000"/>
                  </a:schemeClr>
                </a:solidFill>
              </a:defRPr>
            </a:lvl2pPr>
            <a:lvl3pPr marL="914126" indent="0">
              <a:buNone/>
              <a:defRPr sz="1799">
                <a:solidFill>
                  <a:schemeClr val="tx1">
                    <a:tint val="82000"/>
                  </a:schemeClr>
                </a:solidFill>
              </a:defRPr>
            </a:lvl3pPr>
            <a:lvl4pPr marL="1371189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251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5314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2377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19944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6503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 smtClean="0"/>
              <a:t>7/29/2025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SG" smtClean="0"/>
              <a:t>‹#›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7613188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7982" y="1825625"/>
            <a:ext cx="5180251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592" y="1825625"/>
            <a:ext cx="5180251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 smtClean="0"/>
              <a:t>7/29/2025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Pg </a:t>
            </a:r>
            <a:fld id="{AAEAE4A8-A6E5-453E-B946-FB774B73F48C}" type="slidenum">
              <a:rPr smtClean="0"/>
              <a:pPr/>
              <a:t>‹#›</a:t>
            </a:fld>
            <a:r>
              <a:rPr lang="en-US"/>
              <a:t>/6</a:t>
            </a:r>
            <a:endParaRPr dirty="0"/>
          </a:p>
        </p:txBody>
      </p:sp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C07A33D1-6CF1-33FA-5AF6-39E3C8838724}"/>
              </a:ext>
            </a:extLst>
          </p:cNvPr>
          <p:cNvSpPr txBox="1">
            <a:spLocks/>
          </p:cNvSpPr>
          <p:nvPr userDrawn="1"/>
        </p:nvSpPr>
        <p:spPr>
          <a:xfrm>
            <a:off x="10414892" y="261003"/>
            <a:ext cx="1219201" cy="2730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Pg </a:t>
            </a:r>
            <a:fld id="{AAEAE4A8-A6E5-453E-B946-FB774B73F48C}" type="slidenum">
              <a:rPr smtClean="0"/>
              <a:pPr/>
              <a:t>‹#›</a:t>
            </a:fld>
            <a:r>
              <a:rPr lang="en-US" dirty="0"/>
              <a:t>/7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602271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569" y="365126"/>
            <a:ext cx="105128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570" y="1681163"/>
            <a:ext cx="5156444" cy="823912"/>
          </a:xfrm>
        </p:spPr>
        <p:txBody>
          <a:bodyPr anchor="b"/>
          <a:lstStyle>
            <a:lvl1pPr marL="0" indent="0">
              <a:buNone/>
              <a:defRPr sz="2399" b="1"/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570" y="2505075"/>
            <a:ext cx="5156444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0593" y="1681163"/>
            <a:ext cx="5181838" cy="823912"/>
          </a:xfrm>
        </p:spPr>
        <p:txBody>
          <a:bodyPr anchor="b"/>
          <a:lstStyle>
            <a:lvl1pPr marL="0" indent="0">
              <a:buNone/>
              <a:defRPr sz="2399" b="1"/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593" y="2505075"/>
            <a:ext cx="518183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 smtClean="0"/>
              <a:t>7/29/2025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SG" smtClean="0"/>
              <a:t>‹#›</a:t>
            </a:fld>
            <a:endParaRPr lang="en-SG" dirty="0"/>
          </a:p>
        </p:txBody>
      </p:sp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A756F9C0-CA76-860A-A631-B324D1E1414E}"/>
              </a:ext>
            </a:extLst>
          </p:cNvPr>
          <p:cNvSpPr txBox="1">
            <a:spLocks/>
          </p:cNvSpPr>
          <p:nvPr userDrawn="1"/>
        </p:nvSpPr>
        <p:spPr>
          <a:xfrm>
            <a:off x="10414892" y="261003"/>
            <a:ext cx="1219201" cy="2730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Pg </a:t>
            </a:r>
            <a:fld id="{AAEAE4A8-A6E5-453E-B946-FB774B73F48C}" type="slidenum">
              <a:rPr smtClean="0"/>
              <a:pPr/>
              <a:t>‹#›</a:t>
            </a:fld>
            <a:r>
              <a:rPr lang="en-US" dirty="0"/>
              <a:t>/7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182637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 smtClean="0"/>
              <a:t>7/29/2025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SG" smtClean="0"/>
              <a:t>‹#›</a:t>
            </a:fld>
            <a:endParaRPr lang="en-SG" dirty="0"/>
          </a:p>
        </p:txBody>
      </p:sp>
      <p:sp>
        <p:nvSpPr>
          <p:cNvPr id="6" name="Slide Number Placeholder 6">
            <a:extLst>
              <a:ext uri="{FF2B5EF4-FFF2-40B4-BE49-F238E27FC236}">
                <a16:creationId xmlns:a16="http://schemas.microsoft.com/office/drawing/2014/main" id="{5AE4FF91-F350-63AF-FF6C-0642ACE03E17}"/>
              </a:ext>
            </a:extLst>
          </p:cNvPr>
          <p:cNvSpPr txBox="1">
            <a:spLocks/>
          </p:cNvSpPr>
          <p:nvPr userDrawn="1"/>
        </p:nvSpPr>
        <p:spPr>
          <a:xfrm>
            <a:off x="10414892" y="261003"/>
            <a:ext cx="1219201" cy="2730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Pg </a:t>
            </a:r>
            <a:fld id="{AAEAE4A8-A6E5-453E-B946-FB774B73F48C}" type="slidenum">
              <a:rPr smtClean="0"/>
              <a:pPr/>
              <a:t>‹#›</a:t>
            </a:fld>
            <a:r>
              <a:rPr lang="en-US" dirty="0"/>
              <a:t>/6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777687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 smtClean="0"/>
              <a:t>7/29/2025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SG" smtClean="0"/>
              <a:t>‹#›</a:t>
            </a:fld>
            <a:endParaRPr lang="en-SG" dirty="0"/>
          </a:p>
        </p:txBody>
      </p:sp>
      <p:sp>
        <p:nvSpPr>
          <p:cNvPr id="5" name="Slide Number Placeholder 6">
            <a:extLst>
              <a:ext uri="{FF2B5EF4-FFF2-40B4-BE49-F238E27FC236}">
                <a16:creationId xmlns:a16="http://schemas.microsoft.com/office/drawing/2014/main" id="{6074E3DC-2F8A-6672-D1A6-7BBC20336F89}"/>
              </a:ext>
            </a:extLst>
          </p:cNvPr>
          <p:cNvSpPr txBox="1">
            <a:spLocks/>
          </p:cNvSpPr>
          <p:nvPr userDrawn="1"/>
        </p:nvSpPr>
        <p:spPr>
          <a:xfrm>
            <a:off x="10414892" y="261003"/>
            <a:ext cx="1219201" cy="2730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Pg </a:t>
            </a:r>
            <a:fld id="{AAEAE4A8-A6E5-453E-B946-FB774B73F48C}" type="slidenum">
              <a:rPr smtClean="0"/>
              <a:pPr/>
              <a:t>‹#›</a:t>
            </a:fld>
            <a:r>
              <a:rPr lang="en-US"/>
              <a:t>/6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730045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570" y="457200"/>
            <a:ext cx="3931213" cy="1600200"/>
          </a:xfrm>
        </p:spPr>
        <p:txBody>
          <a:bodyPr anchor="b"/>
          <a:lstStyle>
            <a:lvl1pPr>
              <a:defRPr sz="319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838" y="987426"/>
            <a:ext cx="6170593" cy="4873625"/>
          </a:xfrm>
        </p:spPr>
        <p:txBody>
          <a:bodyPr/>
          <a:lstStyle>
            <a:lvl1pPr>
              <a:defRPr sz="3199"/>
            </a:lvl1pPr>
            <a:lvl2pPr>
              <a:defRPr sz="2799"/>
            </a:lvl2pPr>
            <a:lvl3pPr>
              <a:defRPr sz="2399"/>
            </a:lvl3pPr>
            <a:lvl4pPr>
              <a:defRPr sz="1999"/>
            </a:lvl4pPr>
            <a:lvl5pPr>
              <a:defRPr sz="1999"/>
            </a:lvl5pPr>
            <a:lvl6pPr>
              <a:defRPr sz="1999"/>
            </a:lvl6pPr>
            <a:lvl7pPr>
              <a:defRPr sz="1999"/>
            </a:lvl7pPr>
            <a:lvl8pPr>
              <a:defRPr sz="1999"/>
            </a:lvl8pPr>
            <a:lvl9pPr>
              <a:defRPr sz="19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570" y="2057400"/>
            <a:ext cx="393121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 smtClean="0"/>
              <a:t>7/29/2025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SG" smtClean="0"/>
              <a:t>‹#›</a:t>
            </a:fld>
            <a:endParaRPr lang="en-SG" dirty="0"/>
          </a:p>
        </p:txBody>
      </p:sp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BCA8AE1E-BFF6-DBDF-6FFB-C122E012F771}"/>
              </a:ext>
            </a:extLst>
          </p:cNvPr>
          <p:cNvSpPr txBox="1">
            <a:spLocks/>
          </p:cNvSpPr>
          <p:nvPr userDrawn="1"/>
        </p:nvSpPr>
        <p:spPr>
          <a:xfrm>
            <a:off x="10414892" y="261003"/>
            <a:ext cx="1219201" cy="2730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Pg </a:t>
            </a:r>
            <a:fld id="{AAEAE4A8-A6E5-453E-B946-FB774B73F48C}" type="slidenum">
              <a:rPr smtClean="0"/>
              <a:pPr/>
              <a:t>‹#›</a:t>
            </a:fld>
            <a:r>
              <a:rPr lang="en-US"/>
              <a:t>/6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303719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570" y="457200"/>
            <a:ext cx="3931213" cy="1600200"/>
          </a:xfrm>
        </p:spPr>
        <p:txBody>
          <a:bodyPr anchor="b"/>
          <a:lstStyle>
            <a:lvl1pPr>
              <a:defRPr sz="319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1838" y="987426"/>
            <a:ext cx="6170593" cy="4873625"/>
          </a:xfrm>
        </p:spPr>
        <p:txBody>
          <a:bodyPr anchor="t"/>
          <a:lstStyle>
            <a:lvl1pPr marL="0" indent="0">
              <a:buNone/>
              <a:defRPr sz="3199"/>
            </a:lvl1pPr>
            <a:lvl2pPr marL="457063" indent="0">
              <a:buNone/>
              <a:defRPr sz="2799"/>
            </a:lvl2pPr>
            <a:lvl3pPr marL="914126" indent="0">
              <a:buNone/>
              <a:defRPr sz="2399"/>
            </a:lvl3pPr>
            <a:lvl4pPr marL="1371189" indent="0">
              <a:buNone/>
              <a:defRPr sz="1999"/>
            </a:lvl4pPr>
            <a:lvl5pPr marL="1828251" indent="0">
              <a:buNone/>
              <a:defRPr sz="1999"/>
            </a:lvl5pPr>
            <a:lvl6pPr marL="2285314" indent="0">
              <a:buNone/>
              <a:defRPr sz="1999"/>
            </a:lvl6pPr>
            <a:lvl7pPr marL="2742377" indent="0">
              <a:buNone/>
              <a:defRPr sz="1999"/>
            </a:lvl7pPr>
            <a:lvl8pPr marL="3199440" indent="0">
              <a:buNone/>
              <a:defRPr sz="1999"/>
            </a:lvl8pPr>
            <a:lvl9pPr marL="3656503" indent="0">
              <a:buNone/>
              <a:defRPr sz="1999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570" y="2057400"/>
            <a:ext cx="393121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BB8FA-8622-47D8-91FC-F3255D60C0DC}" type="datetimeFigureOut">
              <a:rPr lang="en-SG" smtClean="0"/>
              <a:t>29/7/2025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Pg </a:t>
            </a:r>
            <a:fld id="{AAEAE4A8-A6E5-453E-B946-FB774B73F48C}" type="slidenum">
              <a:rPr smtClean="0"/>
              <a:pPr/>
              <a:t>‹#›</a:t>
            </a:fld>
            <a:r>
              <a:rPr lang="en-US"/>
              <a:t>/6</a:t>
            </a:r>
            <a:endParaRPr dirty="0"/>
          </a:p>
        </p:txBody>
      </p:sp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7782CABF-CF3C-1B51-9EA1-680C04F59DB4}"/>
              </a:ext>
            </a:extLst>
          </p:cNvPr>
          <p:cNvSpPr txBox="1">
            <a:spLocks/>
          </p:cNvSpPr>
          <p:nvPr userDrawn="1"/>
        </p:nvSpPr>
        <p:spPr>
          <a:xfrm>
            <a:off x="10414892" y="261003"/>
            <a:ext cx="1219201" cy="2730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Pg </a:t>
            </a:r>
            <a:fld id="{AAEAE4A8-A6E5-453E-B946-FB774B73F48C}" type="slidenum">
              <a:rPr smtClean="0"/>
              <a:pPr/>
              <a:t>‹#›</a:t>
            </a:fld>
            <a:r>
              <a:rPr lang="en-US" dirty="0"/>
              <a:t>/7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452925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7982" y="365126"/>
            <a:ext cx="1051286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7982" y="1825625"/>
            <a:ext cx="1051286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7982" y="6356351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E0FA9E5-6744-4841-888F-9E7CC0C2B7EC}" type="datetimeFigureOut">
              <a:rPr lang="en-US" smtClean="0"/>
              <a:pPr/>
              <a:t>7/29/2025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7549" y="6356351"/>
            <a:ext cx="41137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08357" y="6356351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AEAE4A8-A6E5-453E-B946-FB774B73F48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79397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657" r:id="rId12"/>
  </p:sldLayoutIdLst>
  <p:txStyles>
    <p:titleStyle>
      <a:lvl1pPr algn="l" defTabSz="914126" rtl="0" eaLnBrk="1" latinLnBrk="0" hangingPunct="1">
        <a:lnSpc>
          <a:spcPct val="90000"/>
        </a:lnSpc>
        <a:spcBef>
          <a:spcPct val="0"/>
        </a:spcBef>
        <a:buNone/>
        <a:defRPr sz="43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31" indent="-228531" algn="l" defTabSz="914126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799" kern="1200">
          <a:solidFill>
            <a:schemeClr val="tx1"/>
          </a:solidFill>
          <a:latin typeface="+mn-lt"/>
          <a:ea typeface="+mn-ea"/>
          <a:cs typeface="+mn-cs"/>
        </a:defRPr>
      </a:lvl1pPr>
      <a:lvl2pPr marL="685594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142657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3pPr>
      <a:lvl4pPr marL="1599720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2056783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513846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970908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427971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885034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26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9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1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7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microsoft.com/office/2007/relationships/hdphoto" Target="../media/hdphoto4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239534F9-4E23-F03B-CEB4-19875BAEDA1E}"/>
              </a:ext>
            </a:extLst>
          </p:cNvPr>
          <p:cNvGrpSpPr/>
          <p:nvPr/>
        </p:nvGrpSpPr>
        <p:grpSpPr>
          <a:xfrm>
            <a:off x="0" y="0"/>
            <a:ext cx="12188825" cy="6860759"/>
            <a:chOff x="0" y="0"/>
            <a:chExt cx="12188825" cy="6860759"/>
          </a:xfrm>
        </p:grpSpPr>
        <p:pic>
          <p:nvPicPr>
            <p:cNvPr id="5" name="Picture 4" descr="A group of pills spilling out of a bottle&#10;&#10;AI-generated content may be incorrect.">
              <a:extLst>
                <a:ext uri="{FF2B5EF4-FFF2-40B4-BE49-F238E27FC236}">
                  <a16:creationId xmlns:a16="http://schemas.microsoft.com/office/drawing/2014/main" id="{408BE0DA-792C-ECCD-097C-96F377ADBBE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01825" y="0"/>
              <a:ext cx="10287000" cy="6858000"/>
            </a:xfrm>
            <a:prstGeom prst="rect">
              <a:avLst/>
            </a:prstGeom>
          </p:spPr>
        </p:pic>
        <p:pic>
          <p:nvPicPr>
            <p:cNvPr id="7" name="Picture 6" descr="A group of pills spilling out of a bottle&#10;&#10;AI-generated content may be incorrect.">
              <a:extLst>
                <a:ext uri="{FF2B5EF4-FFF2-40B4-BE49-F238E27FC236}">
                  <a16:creationId xmlns:a16="http://schemas.microsoft.com/office/drawing/2014/main" id="{6E32E7E5-2179-E93B-34F8-DDD04242443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r="84743"/>
            <a:stretch>
              <a:fillRect/>
            </a:stretch>
          </p:blipFill>
          <p:spPr>
            <a:xfrm flipH="1">
              <a:off x="0" y="2759"/>
              <a:ext cx="1901825" cy="685800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24634" y="4149080"/>
            <a:ext cx="5597770" cy="1728192"/>
          </a:xfrm>
        </p:spPr>
        <p:txBody>
          <a:bodyPr>
            <a:noAutofit/>
          </a:bodyPr>
          <a:lstStyle/>
          <a:p>
            <a:pPr algn="l"/>
            <a:r>
              <a:rPr lang="en-US" sz="4400" b="1" dirty="0">
                <a:solidFill>
                  <a:schemeClr val="bg1"/>
                </a:solidFill>
              </a:rPr>
              <a:t>Pharmaceutical </a:t>
            </a:r>
            <a:br>
              <a:rPr lang="en-US" sz="4400" b="1" dirty="0">
                <a:solidFill>
                  <a:schemeClr val="bg1"/>
                </a:solidFill>
              </a:rPr>
            </a:br>
            <a:r>
              <a:rPr lang="en-US" sz="4400" b="1" dirty="0">
                <a:solidFill>
                  <a:schemeClr val="bg1"/>
                </a:solidFill>
              </a:rPr>
              <a:t>Drug Approval in United States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5680" y="6075522"/>
            <a:ext cx="2514211" cy="449822"/>
          </a:xfrm>
        </p:spPr>
        <p:txBody>
          <a:bodyPr>
            <a:normAutofit/>
          </a:bodyPr>
          <a:lstStyle/>
          <a:p>
            <a:pPr algn="l"/>
            <a:r>
              <a:rPr lang="en-US" sz="2000" dirty="0">
                <a:solidFill>
                  <a:schemeClr val="bg1"/>
                </a:solidFill>
              </a:rPr>
              <a:t>By Matthew Pan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17C3F2BD-1313-25BE-25C1-C1108D25D7B7}"/>
              </a:ext>
            </a:extLst>
          </p:cNvPr>
          <p:cNvSpPr txBox="1">
            <a:spLocks/>
          </p:cNvSpPr>
          <p:nvPr/>
        </p:nvSpPr>
        <p:spPr>
          <a:xfrm>
            <a:off x="417849" y="3140968"/>
            <a:ext cx="3550066" cy="61722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1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99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i="1" dirty="0">
                <a:solidFill>
                  <a:schemeClr val="bg1"/>
                </a:solidFill>
              </a:rPr>
              <a:t>Capstone Project</a:t>
            </a:r>
            <a:endParaRPr lang="en-US" sz="3600" b="1" i="1" dirty="0">
              <a:solidFill>
                <a:schemeClr val="bg1"/>
              </a:solidFill>
            </a:endParaRPr>
          </a:p>
        </p:txBody>
      </p:sp>
      <p:pic>
        <p:nvPicPr>
          <p:cNvPr id="6" name="Picture 5" descr="A red and black background&#10;&#10;AI-generated content may be incorrect.">
            <a:extLst>
              <a:ext uri="{FF2B5EF4-FFF2-40B4-BE49-F238E27FC236}">
                <a16:creationId xmlns:a16="http://schemas.microsoft.com/office/drawing/2014/main" id="{09DE0C90-45ED-A5A5-7AA1-063F729701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772" y="293291"/>
            <a:ext cx="2268000" cy="759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2598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437841-3C14-478B-E9F2-C2173696CF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1">
            <a:extLst>
              <a:ext uri="{FF2B5EF4-FFF2-40B4-BE49-F238E27FC236}">
                <a16:creationId xmlns:a16="http://schemas.microsoft.com/office/drawing/2014/main" id="{42EBC4B7-A839-AC9C-8E61-259F3E9358A2}"/>
              </a:ext>
            </a:extLst>
          </p:cNvPr>
          <p:cNvSpPr txBox="1">
            <a:spLocks/>
          </p:cNvSpPr>
          <p:nvPr/>
        </p:nvSpPr>
        <p:spPr>
          <a:xfrm>
            <a:off x="622800" y="260648"/>
            <a:ext cx="10493851" cy="1066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Machine Learning Workflow: Classifier Models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1F9B956-5499-2896-C80D-2058E03A1BEA}"/>
              </a:ext>
            </a:extLst>
          </p:cNvPr>
          <p:cNvCxnSpPr>
            <a:cxnSpLocks/>
          </p:cNvCxnSpPr>
          <p:nvPr/>
        </p:nvCxnSpPr>
        <p:spPr>
          <a:xfrm>
            <a:off x="693812" y="1346400"/>
            <a:ext cx="10801200" cy="0"/>
          </a:xfrm>
          <a:prstGeom prst="line">
            <a:avLst/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: Top Corners Rounded 4">
            <a:extLst>
              <a:ext uri="{FF2B5EF4-FFF2-40B4-BE49-F238E27FC236}">
                <a16:creationId xmlns:a16="http://schemas.microsoft.com/office/drawing/2014/main" id="{BD90215E-9F74-B101-F388-21AC8C3331C5}"/>
              </a:ext>
            </a:extLst>
          </p:cNvPr>
          <p:cNvSpPr/>
          <p:nvPr/>
        </p:nvSpPr>
        <p:spPr>
          <a:xfrm rot="5400000">
            <a:off x="-1182223" y="3569191"/>
            <a:ext cx="2626207" cy="261763"/>
          </a:xfrm>
          <a:prstGeom prst="round2SameRect">
            <a:avLst>
              <a:gd name="adj1" fmla="val 50000"/>
              <a:gd name="adj2" fmla="val 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" name="Rectangle: Top Corners Rounded 9">
            <a:extLst>
              <a:ext uri="{FF2B5EF4-FFF2-40B4-BE49-F238E27FC236}">
                <a16:creationId xmlns:a16="http://schemas.microsoft.com/office/drawing/2014/main" id="{7878F75D-C27B-F6A6-F948-87FC017C673D}"/>
              </a:ext>
            </a:extLst>
          </p:cNvPr>
          <p:cNvSpPr/>
          <p:nvPr/>
        </p:nvSpPr>
        <p:spPr>
          <a:xfrm rot="16200000" flipH="1">
            <a:off x="10760339" y="3562099"/>
            <a:ext cx="2626207" cy="261763"/>
          </a:xfrm>
          <a:prstGeom prst="round2SameRect">
            <a:avLst>
              <a:gd name="adj1" fmla="val 50000"/>
              <a:gd name="adj2" fmla="val 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9" name="Oval 68">
            <a:extLst>
              <a:ext uri="{FF2B5EF4-FFF2-40B4-BE49-F238E27FC236}">
                <a16:creationId xmlns:a16="http://schemas.microsoft.com/office/drawing/2014/main" id="{1A668D02-4584-8030-1867-518573B45F39}"/>
              </a:ext>
            </a:extLst>
          </p:cNvPr>
          <p:cNvSpPr/>
          <p:nvPr/>
        </p:nvSpPr>
        <p:spPr>
          <a:xfrm rot="21316916">
            <a:off x="5851281" y="3475566"/>
            <a:ext cx="846723" cy="846943"/>
          </a:xfrm>
          <a:prstGeom prst="ellipse">
            <a:avLst/>
          </a:prstGeom>
          <a:solidFill>
            <a:schemeClr val="bg1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64607" tIns="82304" rIns="164607" bIns="82304" rtlCol="0" anchor="ctr"/>
          <a:lstStyle/>
          <a:p>
            <a:pPr algn="ctr"/>
            <a:endParaRPr lang="bg-BG" sz="1200" dirty="0">
              <a:solidFill>
                <a:schemeClr val="tx1">
                  <a:lumMod val="95000"/>
                  <a:lumOff val="5000"/>
                </a:schemeClr>
              </a:solidFill>
              <a:latin typeface="Georgia" panose="02040502050405020303" pitchFamily="18" charset="0"/>
            </a:endParaRPr>
          </a:p>
        </p:txBody>
      </p: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3BCBB9F1-7FF1-8D41-DC9F-0EBD5A4E290F}"/>
              </a:ext>
            </a:extLst>
          </p:cNvPr>
          <p:cNvGrpSpPr/>
          <p:nvPr/>
        </p:nvGrpSpPr>
        <p:grpSpPr>
          <a:xfrm>
            <a:off x="6730555" y="3475566"/>
            <a:ext cx="2747193" cy="846943"/>
            <a:chOff x="6730555" y="3475566"/>
            <a:chExt cx="2747193" cy="846943"/>
          </a:xfrm>
        </p:grpSpPr>
        <p:grpSp>
          <p:nvGrpSpPr>
            <p:cNvPr id="31" name="Group 67">
              <a:extLst>
                <a:ext uri="{FF2B5EF4-FFF2-40B4-BE49-F238E27FC236}">
                  <a16:creationId xmlns:a16="http://schemas.microsoft.com/office/drawing/2014/main" id="{D6289BE6-0805-FF1B-AAC2-E3FDF22A9B00}"/>
                </a:ext>
              </a:extLst>
            </p:cNvPr>
            <p:cNvGrpSpPr/>
            <p:nvPr/>
          </p:nvGrpSpPr>
          <p:grpSpPr>
            <a:xfrm rot="21316916">
              <a:off x="7332610" y="3475566"/>
              <a:ext cx="846723" cy="846943"/>
              <a:chOff x="5013110" y="5059616"/>
              <a:chExt cx="3378533" cy="3379413"/>
            </a:xfrm>
          </p:grpSpPr>
          <p:sp>
            <p:nvSpPr>
              <p:cNvPr id="78" name="Oval 68">
                <a:extLst>
                  <a:ext uri="{FF2B5EF4-FFF2-40B4-BE49-F238E27FC236}">
                    <a16:creationId xmlns:a16="http://schemas.microsoft.com/office/drawing/2014/main" id="{41C9DED7-FFA5-6F5D-C197-3DB6FBF51D80}"/>
                  </a:ext>
                </a:extLst>
              </p:cNvPr>
              <p:cNvSpPr/>
              <p:nvPr/>
            </p:nvSpPr>
            <p:spPr>
              <a:xfrm>
                <a:off x="5013110" y="5059616"/>
                <a:ext cx="3378533" cy="3379413"/>
              </a:xfrm>
              <a:prstGeom prst="ellipse">
                <a:avLst/>
              </a:prstGeom>
              <a:solidFill>
                <a:schemeClr val="bg1">
                  <a:lumMod val="75000"/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64607" tIns="82304" rIns="164607" bIns="82304" rtlCol="0" anchor="ctr"/>
              <a:lstStyle/>
              <a:p>
                <a:pPr algn="ctr"/>
                <a:endParaRPr lang="bg-BG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Georgia" panose="02040502050405020303" pitchFamily="18" charset="0"/>
                </a:endParaRPr>
              </a:p>
            </p:txBody>
          </p:sp>
          <p:sp>
            <p:nvSpPr>
              <p:cNvPr id="79" name="Oval 69">
                <a:extLst>
                  <a:ext uri="{FF2B5EF4-FFF2-40B4-BE49-F238E27FC236}">
                    <a16:creationId xmlns:a16="http://schemas.microsoft.com/office/drawing/2014/main" id="{7FD0DBF0-D69F-1833-9A1B-D931C579A867}"/>
                  </a:ext>
                </a:extLst>
              </p:cNvPr>
              <p:cNvSpPr/>
              <p:nvPr/>
            </p:nvSpPr>
            <p:spPr>
              <a:xfrm>
                <a:off x="5286107" y="5332685"/>
                <a:ext cx="2832537" cy="2833275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64607" tIns="82304" rIns="164607" bIns="82304" rtlCol="0" anchor="ctr"/>
              <a:lstStyle/>
              <a:p>
                <a:pPr algn="ctr"/>
                <a:endParaRPr lang="bg-BG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Georgia" panose="02040502050405020303" pitchFamily="18" charset="0"/>
                </a:endParaRPr>
              </a:p>
            </p:txBody>
          </p:sp>
        </p:grpSp>
        <p:sp>
          <p:nvSpPr>
            <p:cNvPr id="32" name="Shape 2584">
              <a:extLst>
                <a:ext uri="{FF2B5EF4-FFF2-40B4-BE49-F238E27FC236}">
                  <a16:creationId xmlns:a16="http://schemas.microsoft.com/office/drawing/2014/main" id="{D9CF9CBA-04DB-169B-4CA8-C3379A990A5F}"/>
                </a:ext>
              </a:extLst>
            </p:cNvPr>
            <p:cNvSpPr/>
            <p:nvPr/>
          </p:nvSpPr>
          <p:spPr>
            <a:xfrm>
              <a:off x="7546173" y="3687977"/>
              <a:ext cx="434378" cy="4343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309" y="17673"/>
                  </a:moveTo>
                  <a:cubicBezTo>
                    <a:pt x="10445" y="17673"/>
                    <a:pt x="10567" y="17618"/>
                    <a:pt x="10656" y="17529"/>
                  </a:cubicBezTo>
                  <a:lnTo>
                    <a:pt x="12620" y="15565"/>
                  </a:lnTo>
                  <a:cubicBezTo>
                    <a:pt x="12709" y="15477"/>
                    <a:pt x="12764" y="15354"/>
                    <a:pt x="12764" y="15218"/>
                  </a:cubicBezTo>
                  <a:cubicBezTo>
                    <a:pt x="12764" y="14947"/>
                    <a:pt x="12544" y="14728"/>
                    <a:pt x="12273" y="14728"/>
                  </a:cubicBezTo>
                  <a:cubicBezTo>
                    <a:pt x="12137" y="14728"/>
                    <a:pt x="12014" y="14782"/>
                    <a:pt x="11926" y="14871"/>
                  </a:cubicBezTo>
                  <a:lnTo>
                    <a:pt x="9962" y="16835"/>
                  </a:lnTo>
                  <a:cubicBezTo>
                    <a:pt x="9873" y="16924"/>
                    <a:pt x="9818" y="17046"/>
                    <a:pt x="9818" y="17183"/>
                  </a:cubicBezTo>
                  <a:cubicBezTo>
                    <a:pt x="9818" y="17453"/>
                    <a:pt x="10038" y="17673"/>
                    <a:pt x="10309" y="17673"/>
                  </a:cubicBezTo>
                  <a:moveTo>
                    <a:pt x="10309" y="20415"/>
                  </a:moveTo>
                  <a:lnTo>
                    <a:pt x="982" y="11088"/>
                  </a:lnTo>
                  <a:lnTo>
                    <a:pt x="982" y="4418"/>
                  </a:lnTo>
                  <a:cubicBezTo>
                    <a:pt x="982" y="4147"/>
                    <a:pt x="1201" y="3927"/>
                    <a:pt x="1473" y="3927"/>
                  </a:cubicBezTo>
                  <a:lnTo>
                    <a:pt x="8142" y="3927"/>
                  </a:lnTo>
                  <a:lnTo>
                    <a:pt x="17469" y="13255"/>
                  </a:lnTo>
                  <a:cubicBezTo>
                    <a:pt x="17469" y="13255"/>
                    <a:pt x="10309" y="20415"/>
                    <a:pt x="10309" y="20415"/>
                  </a:cubicBezTo>
                  <a:close/>
                  <a:moveTo>
                    <a:pt x="8693" y="3090"/>
                  </a:moveTo>
                  <a:cubicBezTo>
                    <a:pt x="8604" y="3001"/>
                    <a:pt x="8481" y="2945"/>
                    <a:pt x="8345" y="2945"/>
                  </a:cubicBezTo>
                  <a:lnTo>
                    <a:pt x="1473" y="2945"/>
                  </a:lnTo>
                  <a:cubicBezTo>
                    <a:pt x="660" y="2945"/>
                    <a:pt x="0" y="3605"/>
                    <a:pt x="0" y="4418"/>
                  </a:cubicBezTo>
                  <a:lnTo>
                    <a:pt x="0" y="11291"/>
                  </a:lnTo>
                  <a:cubicBezTo>
                    <a:pt x="0" y="11427"/>
                    <a:pt x="55" y="11549"/>
                    <a:pt x="144" y="11638"/>
                  </a:cubicBezTo>
                  <a:lnTo>
                    <a:pt x="9962" y="21456"/>
                  </a:lnTo>
                  <a:cubicBezTo>
                    <a:pt x="10051" y="21546"/>
                    <a:pt x="10174" y="21600"/>
                    <a:pt x="10309" y="21600"/>
                  </a:cubicBezTo>
                  <a:cubicBezTo>
                    <a:pt x="10445" y="21600"/>
                    <a:pt x="10567" y="21546"/>
                    <a:pt x="10656" y="21456"/>
                  </a:cubicBezTo>
                  <a:lnTo>
                    <a:pt x="18511" y="13602"/>
                  </a:lnTo>
                  <a:cubicBezTo>
                    <a:pt x="18600" y="13513"/>
                    <a:pt x="18655" y="13390"/>
                    <a:pt x="18655" y="13255"/>
                  </a:cubicBezTo>
                  <a:cubicBezTo>
                    <a:pt x="18655" y="13119"/>
                    <a:pt x="18599" y="12997"/>
                    <a:pt x="18511" y="12908"/>
                  </a:cubicBezTo>
                  <a:cubicBezTo>
                    <a:pt x="18511" y="12908"/>
                    <a:pt x="8693" y="3090"/>
                    <a:pt x="8693" y="3090"/>
                  </a:cubicBezTo>
                  <a:close/>
                  <a:moveTo>
                    <a:pt x="7855" y="15218"/>
                  </a:moveTo>
                  <a:cubicBezTo>
                    <a:pt x="7855" y="15490"/>
                    <a:pt x="8074" y="15709"/>
                    <a:pt x="8345" y="15709"/>
                  </a:cubicBezTo>
                  <a:cubicBezTo>
                    <a:pt x="8481" y="15709"/>
                    <a:pt x="8604" y="15655"/>
                    <a:pt x="8693" y="15565"/>
                  </a:cubicBezTo>
                  <a:lnTo>
                    <a:pt x="9183" y="15074"/>
                  </a:lnTo>
                  <a:cubicBezTo>
                    <a:pt x="9273" y="14986"/>
                    <a:pt x="9327" y="14863"/>
                    <a:pt x="9327" y="14728"/>
                  </a:cubicBezTo>
                  <a:cubicBezTo>
                    <a:pt x="9327" y="14456"/>
                    <a:pt x="9108" y="14236"/>
                    <a:pt x="8836" y="14236"/>
                  </a:cubicBezTo>
                  <a:cubicBezTo>
                    <a:pt x="8701" y="14236"/>
                    <a:pt x="8578" y="14291"/>
                    <a:pt x="8489" y="14381"/>
                  </a:cubicBezTo>
                  <a:lnTo>
                    <a:pt x="7998" y="14871"/>
                  </a:lnTo>
                  <a:cubicBezTo>
                    <a:pt x="7910" y="14961"/>
                    <a:pt x="7855" y="15083"/>
                    <a:pt x="7855" y="15218"/>
                  </a:cubicBezTo>
                  <a:moveTo>
                    <a:pt x="21456" y="9962"/>
                  </a:moveTo>
                  <a:lnTo>
                    <a:pt x="11638" y="144"/>
                  </a:lnTo>
                  <a:cubicBezTo>
                    <a:pt x="11549" y="55"/>
                    <a:pt x="11427" y="0"/>
                    <a:pt x="11291" y="0"/>
                  </a:cubicBezTo>
                  <a:lnTo>
                    <a:pt x="4418" y="0"/>
                  </a:lnTo>
                  <a:cubicBezTo>
                    <a:pt x="3605" y="0"/>
                    <a:pt x="2945" y="660"/>
                    <a:pt x="2945" y="1473"/>
                  </a:cubicBezTo>
                  <a:cubicBezTo>
                    <a:pt x="2945" y="1744"/>
                    <a:pt x="3165" y="1964"/>
                    <a:pt x="3436" y="1964"/>
                  </a:cubicBezTo>
                  <a:cubicBezTo>
                    <a:pt x="3708" y="1964"/>
                    <a:pt x="3927" y="1744"/>
                    <a:pt x="3927" y="1473"/>
                  </a:cubicBezTo>
                  <a:cubicBezTo>
                    <a:pt x="3927" y="1202"/>
                    <a:pt x="4147" y="982"/>
                    <a:pt x="4418" y="982"/>
                  </a:cubicBezTo>
                  <a:lnTo>
                    <a:pt x="11088" y="982"/>
                  </a:lnTo>
                  <a:lnTo>
                    <a:pt x="20415" y="10310"/>
                  </a:lnTo>
                  <a:lnTo>
                    <a:pt x="19289" y="11435"/>
                  </a:lnTo>
                  <a:cubicBezTo>
                    <a:pt x="19201" y="11524"/>
                    <a:pt x="19145" y="11646"/>
                    <a:pt x="19145" y="11782"/>
                  </a:cubicBezTo>
                  <a:cubicBezTo>
                    <a:pt x="19145" y="12053"/>
                    <a:pt x="19366" y="12273"/>
                    <a:pt x="19636" y="12273"/>
                  </a:cubicBezTo>
                  <a:cubicBezTo>
                    <a:pt x="19772" y="12273"/>
                    <a:pt x="19895" y="12218"/>
                    <a:pt x="19983" y="12129"/>
                  </a:cubicBezTo>
                  <a:lnTo>
                    <a:pt x="21456" y="10656"/>
                  </a:lnTo>
                  <a:cubicBezTo>
                    <a:pt x="21545" y="10567"/>
                    <a:pt x="21600" y="10445"/>
                    <a:pt x="21600" y="10310"/>
                  </a:cubicBezTo>
                  <a:cubicBezTo>
                    <a:pt x="21600" y="10174"/>
                    <a:pt x="21545" y="10051"/>
                    <a:pt x="21456" y="9962"/>
                  </a:cubicBezTo>
                  <a:moveTo>
                    <a:pt x="10309" y="13745"/>
                  </a:moveTo>
                  <a:cubicBezTo>
                    <a:pt x="10445" y="13745"/>
                    <a:pt x="10567" y="13691"/>
                    <a:pt x="10656" y="13602"/>
                  </a:cubicBezTo>
                  <a:lnTo>
                    <a:pt x="11638" y="12620"/>
                  </a:lnTo>
                  <a:cubicBezTo>
                    <a:pt x="11727" y="12531"/>
                    <a:pt x="11782" y="12408"/>
                    <a:pt x="11782" y="12273"/>
                  </a:cubicBezTo>
                  <a:cubicBezTo>
                    <a:pt x="11782" y="12002"/>
                    <a:pt x="11562" y="11782"/>
                    <a:pt x="11291" y="11782"/>
                  </a:cubicBezTo>
                  <a:cubicBezTo>
                    <a:pt x="11156" y="11782"/>
                    <a:pt x="11033" y="11837"/>
                    <a:pt x="10944" y="11926"/>
                  </a:cubicBezTo>
                  <a:lnTo>
                    <a:pt x="9962" y="12908"/>
                  </a:lnTo>
                  <a:cubicBezTo>
                    <a:pt x="9873" y="12997"/>
                    <a:pt x="9818" y="13119"/>
                    <a:pt x="9818" y="13255"/>
                  </a:cubicBezTo>
                  <a:cubicBezTo>
                    <a:pt x="9818" y="13526"/>
                    <a:pt x="10038" y="13745"/>
                    <a:pt x="10309" y="13745"/>
                  </a:cubicBezTo>
                  <a:moveTo>
                    <a:pt x="4418" y="7855"/>
                  </a:moveTo>
                  <a:cubicBezTo>
                    <a:pt x="4147" y="7855"/>
                    <a:pt x="3927" y="7635"/>
                    <a:pt x="3927" y="7364"/>
                  </a:cubicBezTo>
                  <a:cubicBezTo>
                    <a:pt x="3927" y="7093"/>
                    <a:pt x="4147" y="6873"/>
                    <a:pt x="4418" y="6873"/>
                  </a:cubicBezTo>
                  <a:cubicBezTo>
                    <a:pt x="4690" y="6873"/>
                    <a:pt x="4909" y="7093"/>
                    <a:pt x="4909" y="7364"/>
                  </a:cubicBezTo>
                  <a:cubicBezTo>
                    <a:pt x="4909" y="7635"/>
                    <a:pt x="4690" y="7855"/>
                    <a:pt x="4418" y="7855"/>
                  </a:cubicBezTo>
                  <a:moveTo>
                    <a:pt x="4418" y="5891"/>
                  </a:moveTo>
                  <a:cubicBezTo>
                    <a:pt x="3605" y="5891"/>
                    <a:pt x="2945" y="6551"/>
                    <a:pt x="2945" y="7364"/>
                  </a:cubicBezTo>
                  <a:cubicBezTo>
                    <a:pt x="2945" y="8177"/>
                    <a:pt x="3605" y="8837"/>
                    <a:pt x="4418" y="8837"/>
                  </a:cubicBezTo>
                  <a:cubicBezTo>
                    <a:pt x="5232" y="8837"/>
                    <a:pt x="5891" y="8177"/>
                    <a:pt x="5891" y="7364"/>
                  </a:cubicBezTo>
                  <a:cubicBezTo>
                    <a:pt x="5891" y="6551"/>
                    <a:pt x="5232" y="5891"/>
                    <a:pt x="4418" y="5891"/>
                  </a:cubicBezTo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miter lim="400000"/>
            </a:ln>
          </p:spPr>
          <p:txBody>
            <a:bodyPr lIns="14284" tIns="14284" rIns="14284" bIns="14284" anchor="ctr"/>
            <a:lstStyle/>
            <a:p>
              <a:pPr defTabSz="171399" eaLnBrk="1" hangingPunct="1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20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eorgia" panose="02040502050405020303" pitchFamily="18" charset="0"/>
                <a:ea typeface="Calibri" charset="0"/>
                <a:cs typeface="Calibri" charset="0"/>
                <a:sym typeface="Gill Sans"/>
              </a:endParaRPr>
            </a:p>
          </p:txBody>
        </p:sp>
        <p:sp>
          <p:nvSpPr>
            <p:cNvPr id="64" name="Rectangle 89">
              <a:extLst>
                <a:ext uri="{FF2B5EF4-FFF2-40B4-BE49-F238E27FC236}">
                  <a16:creationId xmlns:a16="http://schemas.microsoft.com/office/drawing/2014/main" id="{47EDC179-0A7C-AAF5-42E1-F5FCAE5FF69F}"/>
                </a:ext>
              </a:extLst>
            </p:cNvPr>
            <p:cNvSpPr/>
            <p:nvPr/>
          </p:nvSpPr>
          <p:spPr>
            <a:xfrm>
              <a:off x="8189430" y="3756626"/>
              <a:ext cx="1288318" cy="267774"/>
            </a:xfrm>
            <a:prstGeom prst="rect">
              <a:avLst/>
            </a:prstGeom>
          </p:spPr>
          <p:txBody>
            <a:bodyPr wrap="none" lIns="82304" tIns="41152" rIns="82304" bIns="41152">
              <a:spAutoFit/>
            </a:bodyPr>
            <a:lstStyle/>
            <a:p>
              <a:r>
                <a:rPr lang="en-US" sz="12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Georgia" panose="02040502050405020303" pitchFamily="18" charset="0"/>
                  <a:ea typeface="Open Sans Light" panose="020B0306030504020204" pitchFamily="34" charset="0"/>
                  <a:cs typeface="Lato Regular"/>
                </a:rPr>
                <a:t>Chosen Model</a:t>
              </a:r>
            </a:p>
          </p:txBody>
        </p:sp>
        <p:sp>
          <p:nvSpPr>
            <p:cNvPr id="44" name="Shape 2896">
              <a:extLst>
                <a:ext uri="{FF2B5EF4-FFF2-40B4-BE49-F238E27FC236}">
                  <a16:creationId xmlns:a16="http://schemas.microsoft.com/office/drawing/2014/main" id="{62A78293-6DE3-C6FE-9F1A-481CEFCCB9B4}"/>
                </a:ext>
              </a:extLst>
            </p:cNvPr>
            <p:cNvSpPr/>
            <p:nvPr/>
          </p:nvSpPr>
          <p:spPr>
            <a:xfrm rot="5400000">
              <a:off x="6899491" y="3608385"/>
              <a:ext cx="217188" cy="5550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312" y="5053"/>
                  </a:moveTo>
                  <a:lnTo>
                    <a:pt x="11494" y="144"/>
                  </a:lnTo>
                  <a:cubicBezTo>
                    <a:pt x="11316" y="55"/>
                    <a:pt x="11071" y="0"/>
                    <a:pt x="10800" y="0"/>
                  </a:cubicBezTo>
                  <a:cubicBezTo>
                    <a:pt x="10529" y="0"/>
                    <a:pt x="10284" y="55"/>
                    <a:pt x="10106" y="144"/>
                  </a:cubicBezTo>
                  <a:lnTo>
                    <a:pt x="288" y="5053"/>
                  </a:lnTo>
                  <a:cubicBezTo>
                    <a:pt x="110" y="5142"/>
                    <a:pt x="0" y="5264"/>
                    <a:pt x="0" y="5400"/>
                  </a:cubicBezTo>
                  <a:cubicBezTo>
                    <a:pt x="0" y="5671"/>
                    <a:pt x="440" y="5891"/>
                    <a:pt x="982" y="5891"/>
                  </a:cubicBezTo>
                  <a:cubicBezTo>
                    <a:pt x="1253" y="5891"/>
                    <a:pt x="1498" y="5836"/>
                    <a:pt x="1676" y="5747"/>
                  </a:cubicBezTo>
                  <a:lnTo>
                    <a:pt x="9818" y="1676"/>
                  </a:lnTo>
                  <a:lnTo>
                    <a:pt x="9818" y="21109"/>
                  </a:lnTo>
                  <a:cubicBezTo>
                    <a:pt x="9818" y="21380"/>
                    <a:pt x="10258" y="21600"/>
                    <a:pt x="10800" y="21600"/>
                  </a:cubicBezTo>
                  <a:cubicBezTo>
                    <a:pt x="11342" y="21600"/>
                    <a:pt x="11782" y="21380"/>
                    <a:pt x="11782" y="21109"/>
                  </a:cubicBezTo>
                  <a:lnTo>
                    <a:pt x="11782" y="1676"/>
                  </a:lnTo>
                  <a:lnTo>
                    <a:pt x="19924" y="5747"/>
                  </a:lnTo>
                  <a:cubicBezTo>
                    <a:pt x="20102" y="5836"/>
                    <a:pt x="20347" y="5891"/>
                    <a:pt x="20618" y="5891"/>
                  </a:cubicBezTo>
                  <a:cubicBezTo>
                    <a:pt x="21160" y="5891"/>
                    <a:pt x="21600" y="5671"/>
                    <a:pt x="21600" y="5400"/>
                  </a:cubicBezTo>
                  <a:cubicBezTo>
                    <a:pt x="21600" y="5264"/>
                    <a:pt x="21490" y="5142"/>
                    <a:pt x="21312" y="5053"/>
                  </a:cubicBezTo>
                </a:path>
              </a:pathLst>
            </a:custGeom>
            <a:solidFill>
              <a:srgbClr val="FF0000"/>
            </a:solidFill>
            <a:ln w="12700">
              <a:noFill/>
              <a:miter lim="400000"/>
            </a:ln>
          </p:spPr>
          <p:txBody>
            <a:bodyPr lIns="14284" tIns="14284" rIns="14284" bIns="14284" anchor="ctr"/>
            <a:lstStyle/>
            <a:p>
              <a:pPr defTabSz="171399" eaLnBrk="1" hangingPunct="1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20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eorgia" panose="02040502050405020303" pitchFamily="18" charset="0"/>
                <a:ea typeface="Calibri" charset="0"/>
                <a:cs typeface="Calibri" charset="0"/>
                <a:sym typeface="Gill Sans"/>
              </a:endParaRPr>
            </a:p>
          </p:txBody>
        </p: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21B1F9D1-E387-8B52-2096-BE622FE90650}"/>
              </a:ext>
            </a:extLst>
          </p:cNvPr>
          <p:cNvGrpSpPr/>
          <p:nvPr/>
        </p:nvGrpSpPr>
        <p:grpSpPr>
          <a:xfrm>
            <a:off x="5205348" y="2032474"/>
            <a:ext cx="4036377" cy="846943"/>
            <a:chOff x="5205348" y="2032474"/>
            <a:chExt cx="4036377" cy="846943"/>
          </a:xfrm>
        </p:grpSpPr>
        <p:grpSp>
          <p:nvGrpSpPr>
            <p:cNvPr id="28" name="Group 67">
              <a:extLst>
                <a:ext uri="{FF2B5EF4-FFF2-40B4-BE49-F238E27FC236}">
                  <a16:creationId xmlns:a16="http://schemas.microsoft.com/office/drawing/2014/main" id="{2B43D384-2AE3-CF49-E57B-408875A08620}"/>
                </a:ext>
              </a:extLst>
            </p:cNvPr>
            <p:cNvGrpSpPr/>
            <p:nvPr/>
          </p:nvGrpSpPr>
          <p:grpSpPr>
            <a:xfrm rot="21316916">
              <a:off x="5851281" y="2032474"/>
              <a:ext cx="846723" cy="846943"/>
              <a:chOff x="5013110" y="5059616"/>
              <a:chExt cx="3378533" cy="3379413"/>
            </a:xfrm>
          </p:grpSpPr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CEDDDA26-BB82-A248-E440-AF4799939E91}"/>
                  </a:ext>
                </a:extLst>
              </p:cNvPr>
              <p:cNvSpPr/>
              <p:nvPr/>
            </p:nvSpPr>
            <p:spPr>
              <a:xfrm>
                <a:off x="5013110" y="5059616"/>
                <a:ext cx="3378533" cy="3379413"/>
              </a:xfrm>
              <a:prstGeom prst="ellipse">
                <a:avLst/>
              </a:prstGeom>
              <a:solidFill>
                <a:schemeClr val="bg1">
                  <a:lumMod val="75000"/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64607" tIns="82304" rIns="164607" bIns="82304" rtlCol="0" anchor="ctr"/>
              <a:lstStyle/>
              <a:p>
                <a:pPr algn="ctr"/>
                <a:endParaRPr lang="bg-BG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Georgia" panose="02040502050405020303" pitchFamily="18" charset="0"/>
                </a:endParaRPr>
              </a:p>
            </p:txBody>
          </p:sp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9047B4F6-73AB-3B5A-6609-212B48C5CFBF}"/>
                  </a:ext>
                </a:extLst>
              </p:cNvPr>
              <p:cNvSpPr/>
              <p:nvPr/>
            </p:nvSpPr>
            <p:spPr>
              <a:xfrm>
                <a:off x="5286107" y="5332685"/>
                <a:ext cx="2832537" cy="2833275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64607" tIns="82304" rIns="164607" bIns="82304" rtlCol="0" anchor="ctr"/>
              <a:lstStyle/>
              <a:p>
                <a:pPr algn="ctr"/>
                <a:endParaRPr lang="bg-BG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Georgia" panose="02040502050405020303" pitchFamily="18" charset="0"/>
                </a:endParaRPr>
              </a:p>
            </p:txBody>
          </p:sp>
        </p:grpSp>
        <p:sp>
          <p:nvSpPr>
            <p:cNvPr id="70" name="Rectangle 89">
              <a:extLst>
                <a:ext uri="{FF2B5EF4-FFF2-40B4-BE49-F238E27FC236}">
                  <a16:creationId xmlns:a16="http://schemas.microsoft.com/office/drawing/2014/main" id="{CEA7D69A-938E-6DD6-3023-0F2F714CCC83}"/>
                </a:ext>
              </a:extLst>
            </p:cNvPr>
            <p:cNvSpPr/>
            <p:nvPr/>
          </p:nvSpPr>
          <p:spPr>
            <a:xfrm>
              <a:off x="6831305" y="2060776"/>
              <a:ext cx="2410420" cy="637106"/>
            </a:xfrm>
            <a:prstGeom prst="rect">
              <a:avLst/>
            </a:prstGeom>
          </p:spPr>
          <p:txBody>
            <a:bodyPr wrap="none" lIns="82304" tIns="41152" rIns="82304" bIns="41152">
              <a:spAutoFit/>
            </a:bodyPr>
            <a:lstStyle/>
            <a:p>
              <a:r>
                <a:rPr lang="en-US" sz="12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Georgia" panose="02040502050405020303" pitchFamily="18" charset="0"/>
                  <a:ea typeface="Open Sans Light" panose="020B0306030504020204" pitchFamily="34" charset="0"/>
                  <a:cs typeface="Lato Regular"/>
                </a:rPr>
                <a:t>Trained Model</a:t>
              </a:r>
            </a:p>
            <a:p>
              <a:pPr marL="228600" indent="-228600">
                <a:buFont typeface="+mj-lt"/>
                <a:buAutoNum type="arabicParenR"/>
              </a:pPr>
              <a:r>
                <a:rPr lang="en-US" sz="12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Georgia" panose="02040502050405020303" pitchFamily="18" charset="0"/>
                  <a:ea typeface="Open Sans Light" panose="020B0306030504020204" pitchFamily="34" charset="0"/>
                  <a:cs typeface="Lato Regular"/>
                </a:rPr>
                <a:t>Decision Tree Classifier</a:t>
              </a:r>
            </a:p>
            <a:p>
              <a:pPr marL="228600" indent="-228600">
                <a:buFont typeface="+mj-lt"/>
                <a:buAutoNum type="arabicParenR"/>
              </a:pPr>
              <a:r>
                <a:rPr lang="en-US" sz="12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Georgia" panose="02040502050405020303" pitchFamily="18" charset="0"/>
                  <a:ea typeface="Open Sans Light" panose="020B0306030504020204" pitchFamily="34" charset="0"/>
                  <a:cs typeface="Lato Regular"/>
                </a:rPr>
                <a:t>Random Forest Classifier</a:t>
              </a:r>
            </a:p>
          </p:txBody>
        </p:sp>
        <p:sp>
          <p:nvSpPr>
            <p:cNvPr id="45" name="Shape 2896">
              <a:extLst>
                <a:ext uri="{FF2B5EF4-FFF2-40B4-BE49-F238E27FC236}">
                  <a16:creationId xmlns:a16="http://schemas.microsoft.com/office/drawing/2014/main" id="{0DE81695-19DB-7730-CDE2-CFC9057DA6DF}"/>
                </a:ext>
              </a:extLst>
            </p:cNvPr>
            <p:cNvSpPr/>
            <p:nvPr/>
          </p:nvSpPr>
          <p:spPr>
            <a:xfrm rot="5400000">
              <a:off x="5374284" y="2178415"/>
              <a:ext cx="217188" cy="5550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312" y="5053"/>
                  </a:moveTo>
                  <a:lnTo>
                    <a:pt x="11494" y="144"/>
                  </a:lnTo>
                  <a:cubicBezTo>
                    <a:pt x="11316" y="55"/>
                    <a:pt x="11071" y="0"/>
                    <a:pt x="10800" y="0"/>
                  </a:cubicBezTo>
                  <a:cubicBezTo>
                    <a:pt x="10529" y="0"/>
                    <a:pt x="10284" y="55"/>
                    <a:pt x="10106" y="144"/>
                  </a:cubicBezTo>
                  <a:lnTo>
                    <a:pt x="288" y="5053"/>
                  </a:lnTo>
                  <a:cubicBezTo>
                    <a:pt x="110" y="5142"/>
                    <a:pt x="0" y="5264"/>
                    <a:pt x="0" y="5400"/>
                  </a:cubicBezTo>
                  <a:cubicBezTo>
                    <a:pt x="0" y="5671"/>
                    <a:pt x="440" y="5891"/>
                    <a:pt x="982" y="5891"/>
                  </a:cubicBezTo>
                  <a:cubicBezTo>
                    <a:pt x="1253" y="5891"/>
                    <a:pt x="1498" y="5836"/>
                    <a:pt x="1676" y="5747"/>
                  </a:cubicBezTo>
                  <a:lnTo>
                    <a:pt x="9818" y="1676"/>
                  </a:lnTo>
                  <a:lnTo>
                    <a:pt x="9818" y="21109"/>
                  </a:lnTo>
                  <a:cubicBezTo>
                    <a:pt x="9818" y="21380"/>
                    <a:pt x="10258" y="21600"/>
                    <a:pt x="10800" y="21600"/>
                  </a:cubicBezTo>
                  <a:cubicBezTo>
                    <a:pt x="11342" y="21600"/>
                    <a:pt x="11782" y="21380"/>
                    <a:pt x="11782" y="21109"/>
                  </a:cubicBezTo>
                  <a:lnTo>
                    <a:pt x="11782" y="1676"/>
                  </a:lnTo>
                  <a:lnTo>
                    <a:pt x="19924" y="5747"/>
                  </a:lnTo>
                  <a:cubicBezTo>
                    <a:pt x="20102" y="5836"/>
                    <a:pt x="20347" y="5891"/>
                    <a:pt x="20618" y="5891"/>
                  </a:cubicBezTo>
                  <a:cubicBezTo>
                    <a:pt x="21160" y="5891"/>
                    <a:pt x="21600" y="5671"/>
                    <a:pt x="21600" y="5400"/>
                  </a:cubicBezTo>
                  <a:cubicBezTo>
                    <a:pt x="21600" y="5264"/>
                    <a:pt x="21490" y="5142"/>
                    <a:pt x="21312" y="5053"/>
                  </a:cubicBezTo>
                </a:path>
              </a:pathLst>
            </a:custGeom>
            <a:solidFill>
              <a:srgbClr val="FF0000"/>
            </a:solidFill>
            <a:ln w="12700">
              <a:noFill/>
              <a:miter lim="400000"/>
            </a:ln>
          </p:spPr>
          <p:txBody>
            <a:bodyPr lIns="14284" tIns="14284" rIns="14284" bIns="14284" anchor="ctr"/>
            <a:lstStyle/>
            <a:p>
              <a:pPr defTabSz="171399" eaLnBrk="1" hangingPunct="1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20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eorgia" panose="02040502050405020303" pitchFamily="18" charset="0"/>
                <a:ea typeface="Calibri" charset="0"/>
                <a:cs typeface="Calibri" charset="0"/>
                <a:sym typeface="Gill Sans"/>
              </a:endParaRPr>
            </a:p>
          </p:txBody>
        </p:sp>
      </p:grpSp>
      <p:grpSp>
        <p:nvGrpSpPr>
          <p:cNvPr id="23" name="Group 45">
            <a:extLst>
              <a:ext uri="{FF2B5EF4-FFF2-40B4-BE49-F238E27FC236}">
                <a16:creationId xmlns:a16="http://schemas.microsoft.com/office/drawing/2014/main" id="{6D39B54C-FB92-DDA2-EC6E-167604A039BF}"/>
              </a:ext>
            </a:extLst>
          </p:cNvPr>
          <p:cNvGrpSpPr/>
          <p:nvPr/>
        </p:nvGrpSpPr>
        <p:grpSpPr>
          <a:xfrm rot="21316916">
            <a:off x="439178" y="2830408"/>
            <a:ext cx="846723" cy="846943"/>
            <a:chOff x="5013110" y="5059616"/>
            <a:chExt cx="3378533" cy="3379413"/>
          </a:xfrm>
        </p:grpSpPr>
        <p:sp>
          <p:nvSpPr>
            <p:cNvPr id="88" name="Oval 46">
              <a:extLst>
                <a:ext uri="{FF2B5EF4-FFF2-40B4-BE49-F238E27FC236}">
                  <a16:creationId xmlns:a16="http://schemas.microsoft.com/office/drawing/2014/main" id="{3480B325-B53F-56FA-52B5-FEBA55CB778E}"/>
                </a:ext>
              </a:extLst>
            </p:cNvPr>
            <p:cNvSpPr/>
            <p:nvPr/>
          </p:nvSpPr>
          <p:spPr>
            <a:xfrm>
              <a:off x="5013110" y="5059616"/>
              <a:ext cx="3378533" cy="3379413"/>
            </a:xfrm>
            <a:prstGeom prst="ellipse">
              <a:avLst/>
            </a:prstGeom>
            <a:solidFill>
              <a:schemeClr val="bg1">
                <a:lumMod val="7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64607" tIns="82304" rIns="164607" bIns="82304" rtlCol="0" anchor="ctr"/>
            <a:lstStyle/>
            <a:p>
              <a:pPr algn="ctr"/>
              <a:endParaRPr lang="bg-BG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Georgia" panose="02040502050405020303" pitchFamily="18" charset="0"/>
              </a:endParaRPr>
            </a:p>
          </p:txBody>
        </p:sp>
        <p:sp>
          <p:nvSpPr>
            <p:cNvPr id="89" name="Oval 47">
              <a:extLst>
                <a:ext uri="{FF2B5EF4-FFF2-40B4-BE49-F238E27FC236}">
                  <a16:creationId xmlns:a16="http://schemas.microsoft.com/office/drawing/2014/main" id="{99A1F56A-757B-7A78-BB7D-9917A52F36F4}"/>
                </a:ext>
              </a:extLst>
            </p:cNvPr>
            <p:cNvSpPr/>
            <p:nvPr/>
          </p:nvSpPr>
          <p:spPr>
            <a:xfrm>
              <a:off x="5286107" y="5332685"/>
              <a:ext cx="2832537" cy="283327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64607" tIns="82304" rIns="164607" bIns="82304" rtlCol="0" anchor="ctr"/>
            <a:lstStyle/>
            <a:p>
              <a:pPr algn="ctr"/>
              <a:endParaRPr lang="bg-BG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Georgia" panose="02040502050405020303" pitchFamily="18" charset="0"/>
              </a:endParaRPr>
            </a:p>
          </p:txBody>
        </p:sp>
      </p:grpSp>
      <p:sp>
        <p:nvSpPr>
          <p:cNvPr id="86" name="Rectangle 89">
            <a:extLst>
              <a:ext uri="{FF2B5EF4-FFF2-40B4-BE49-F238E27FC236}">
                <a16:creationId xmlns:a16="http://schemas.microsoft.com/office/drawing/2014/main" id="{854DE143-EF65-25EF-A45F-E7DB8B58FB60}"/>
              </a:ext>
            </a:extLst>
          </p:cNvPr>
          <p:cNvSpPr/>
          <p:nvPr/>
        </p:nvSpPr>
        <p:spPr>
          <a:xfrm>
            <a:off x="448290" y="3765149"/>
            <a:ext cx="2211809" cy="1098770"/>
          </a:xfrm>
          <a:prstGeom prst="rect">
            <a:avLst/>
          </a:prstGeom>
        </p:spPr>
        <p:txBody>
          <a:bodyPr wrap="square" lIns="82304" tIns="41152" rIns="82304" bIns="41152">
            <a:spAutoFit/>
          </a:bodyPr>
          <a:lstStyle/>
          <a:p>
            <a:r>
              <a:rPr lang="en-US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Georgia" panose="02040502050405020303" pitchFamily="18" charset="0"/>
                <a:ea typeface="Open Sans Light" panose="020B0306030504020204" pitchFamily="34" charset="0"/>
                <a:cs typeface="Lato Regular"/>
              </a:rPr>
              <a:t>Feature </a:t>
            </a:r>
          </a:p>
          <a:p>
            <a:r>
              <a:rPr lang="en-US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Georgia" panose="02040502050405020303" pitchFamily="18" charset="0"/>
                <a:ea typeface="Open Sans Light" panose="020B0306030504020204" pitchFamily="34" charset="0"/>
                <a:cs typeface="Lato Regular"/>
              </a:rPr>
              <a:t>Engineering</a:t>
            </a:r>
          </a:p>
          <a:p>
            <a:pPr marL="228600" indent="-228600">
              <a:buFont typeface="+mj-lt"/>
              <a:buAutoNum type="arabicParenR"/>
            </a:pPr>
            <a:r>
              <a:rPr lang="en-US" sz="1050" b="1" dirty="0">
                <a:solidFill>
                  <a:schemeClr val="tx1">
                    <a:lumMod val="95000"/>
                    <a:lumOff val="5000"/>
                  </a:schemeClr>
                </a:solidFill>
                <a:latin typeface="Georgia" panose="02040502050405020303" pitchFamily="18" charset="0"/>
                <a:ea typeface="Open Sans Light" panose="020B0306030504020204" pitchFamily="34" charset="0"/>
                <a:cs typeface="Lato Regular"/>
              </a:rPr>
              <a:t>No. of Complete Trials</a:t>
            </a:r>
          </a:p>
          <a:p>
            <a:pPr marL="228600" indent="-228600">
              <a:buFont typeface="+mj-lt"/>
              <a:buAutoNum type="arabicParenR"/>
            </a:pPr>
            <a:r>
              <a:rPr lang="en-US" sz="1050" b="1" dirty="0">
                <a:solidFill>
                  <a:schemeClr val="tx1">
                    <a:lumMod val="95000"/>
                    <a:lumOff val="5000"/>
                  </a:schemeClr>
                </a:solidFill>
                <a:latin typeface="Georgia" panose="02040502050405020303" pitchFamily="18" charset="0"/>
                <a:ea typeface="Open Sans Light" panose="020B0306030504020204" pitchFamily="34" charset="0"/>
                <a:cs typeface="Lato Regular"/>
              </a:rPr>
              <a:t>No. of Incomplete Trials</a:t>
            </a:r>
          </a:p>
          <a:p>
            <a:pPr marL="228600" indent="-228600">
              <a:buFont typeface="+mj-lt"/>
              <a:buAutoNum type="arabicParenR"/>
            </a:pPr>
            <a:r>
              <a:rPr lang="en-US" sz="1050" b="1" dirty="0">
                <a:solidFill>
                  <a:schemeClr val="tx1">
                    <a:lumMod val="95000"/>
                    <a:lumOff val="5000"/>
                  </a:schemeClr>
                </a:solidFill>
                <a:latin typeface="Georgia" panose="02040502050405020303" pitchFamily="18" charset="0"/>
                <a:ea typeface="Open Sans Light" panose="020B0306030504020204" pitchFamily="34" charset="0"/>
                <a:cs typeface="Lato Regular"/>
              </a:rPr>
              <a:t>No. of Medical Conditions</a:t>
            </a:r>
          </a:p>
          <a:p>
            <a:pPr marL="228600" indent="-228600">
              <a:buFont typeface="+mj-lt"/>
              <a:buAutoNum type="arabicParenR"/>
            </a:pPr>
            <a:r>
              <a:rPr lang="en-US" sz="1050" b="1" dirty="0">
                <a:solidFill>
                  <a:schemeClr val="tx1">
                    <a:lumMod val="95000"/>
                    <a:lumOff val="5000"/>
                  </a:schemeClr>
                </a:solidFill>
                <a:latin typeface="Georgia" panose="02040502050405020303" pitchFamily="18" charset="0"/>
                <a:ea typeface="Open Sans Light" panose="020B0306030504020204" pitchFamily="34" charset="0"/>
                <a:cs typeface="Lato Regular"/>
              </a:rPr>
              <a:t>No. of Sponsors</a:t>
            </a:r>
          </a:p>
        </p:txBody>
      </p:sp>
      <p:sp>
        <p:nvSpPr>
          <p:cNvPr id="54" name="Shape 2696">
            <a:extLst>
              <a:ext uri="{FF2B5EF4-FFF2-40B4-BE49-F238E27FC236}">
                <a16:creationId xmlns:a16="http://schemas.microsoft.com/office/drawing/2014/main" id="{9C29EEE4-A737-DBE6-046D-A05367403387}"/>
              </a:ext>
            </a:extLst>
          </p:cNvPr>
          <p:cNvSpPr/>
          <p:nvPr/>
        </p:nvSpPr>
        <p:spPr>
          <a:xfrm>
            <a:off x="682341" y="3052422"/>
            <a:ext cx="361981" cy="3619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764" y="19636"/>
                </a:moveTo>
                <a:cubicBezTo>
                  <a:pt x="12764" y="20178"/>
                  <a:pt x="12324" y="20618"/>
                  <a:pt x="11782" y="20618"/>
                </a:cubicBezTo>
                <a:lnTo>
                  <a:pt x="9818" y="20618"/>
                </a:lnTo>
                <a:cubicBezTo>
                  <a:pt x="9276" y="20618"/>
                  <a:pt x="8836" y="20178"/>
                  <a:pt x="8836" y="19636"/>
                </a:cubicBezTo>
                <a:lnTo>
                  <a:pt x="8836" y="17673"/>
                </a:lnTo>
                <a:cubicBezTo>
                  <a:pt x="8836" y="17131"/>
                  <a:pt x="9276" y="16691"/>
                  <a:pt x="9818" y="16691"/>
                </a:cubicBezTo>
                <a:lnTo>
                  <a:pt x="11782" y="16691"/>
                </a:lnTo>
                <a:cubicBezTo>
                  <a:pt x="12324" y="16691"/>
                  <a:pt x="12764" y="17131"/>
                  <a:pt x="12764" y="17673"/>
                </a:cubicBezTo>
                <a:cubicBezTo>
                  <a:pt x="12764" y="17673"/>
                  <a:pt x="12764" y="19636"/>
                  <a:pt x="12764" y="19636"/>
                </a:cubicBezTo>
                <a:close/>
                <a:moveTo>
                  <a:pt x="11782" y="15709"/>
                </a:moveTo>
                <a:lnTo>
                  <a:pt x="9818" y="15709"/>
                </a:lnTo>
                <a:cubicBezTo>
                  <a:pt x="8734" y="15709"/>
                  <a:pt x="7855" y="16588"/>
                  <a:pt x="7855" y="17673"/>
                </a:cubicBezTo>
                <a:lnTo>
                  <a:pt x="7855" y="19636"/>
                </a:lnTo>
                <a:cubicBezTo>
                  <a:pt x="7855" y="20721"/>
                  <a:pt x="8734" y="21600"/>
                  <a:pt x="9818" y="21600"/>
                </a:cubicBezTo>
                <a:lnTo>
                  <a:pt x="11782" y="21600"/>
                </a:lnTo>
                <a:cubicBezTo>
                  <a:pt x="12866" y="21600"/>
                  <a:pt x="13745" y="20721"/>
                  <a:pt x="13745" y="19636"/>
                </a:cubicBezTo>
                <a:lnTo>
                  <a:pt x="13745" y="17673"/>
                </a:lnTo>
                <a:cubicBezTo>
                  <a:pt x="13745" y="16588"/>
                  <a:pt x="12866" y="15709"/>
                  <a:pt x="11782" y="15709"/>
                </a:cubicBezTo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7673" y="20618"/>
                </a:lnTo>
                <a:cubicBezTo>
                  <a:pt x="17131" y="20618"/>
                  <a:pt x="16691" y="20178"/>
                  <a:pt x="16691" y="19636"/>
                </a:cubicBezTo>
                <a:lnTo>
                  <a:pt x="16691" y="17673"/>
                </a:lnTo>
                <a:cubicBezTo>
                  <a:pt x="16691" y="17131"/>
                  <a:pt x="17131" y="16691"/>
                  <a:pt x="17673" y="16691"/>
                </a:cubicBezTo>
                <a:lnTo>
                  <a:pt x="19636" y="16691"/>
                </a:lnTo>
                <a:cubicBezTo>
                  <a:pt x="20178" y="16691"/>
                  <a:pt x="20618" y="17131"/>
                  <a:pt x="20618" y="17673"/>
                </a:cubicBezTo>
                <a:cubicBezTo>
                  <a:pt x="20618" y="17673"/>
                  <a:pt x="20618" y="19636"/>
                  <a:pt x="20618" y="19636"/>
                </a:cubicBezTo>
                <a:close/>
                <a:moveTo>
                  <a:pt x="19636" y="15709"/>
                </a:moveTo>
                <a:lnTo>
                  <a:pt x="17673" y="15709"/>
                </a:lnTo>
                <a:cubicBezTo>
                  <a:pt x="16588" y="15709"/>
                  <a:pt x="15709" y="16588"/>
                  <a:pt x="15709" y="17673"/>
                </a:cubicBezTo>
                <a:lnTo>
                  <a:pt x="15709" y="19636"/>
                </a:lnTo>
                <a:cubicBezTo>
                  <a:pt x="15709" y="20721"/>
                  <a:pt x="16588" y="21600"/>
                  <a:pt x="17673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7673"/>
                </a:lnTo>
                <a:cubicBezTo>
                  <a:pt x="21600" y="16588"/>
                  <a:pt x="20721" y="15709"/>
                  <a:pt x="19636" y="15709"/>
                </a:cubicBezTo>
                <a:moveTo>
                  <a:pt x="4909" y="19636"/>
                </a:moveTo>
                <a:cubicBezTo>
                  <a:pt x="4909" y="20178"/>
                  <a:pt x="4469" y="20618"/>
                  <a:pt x="3927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7673"/>
                </a:lnTo>
                <a:cubicBezTo>
                  <a:pt x="982" y="17131"/>
                  <a:pt x="1422" y="16691"/>
                  <a:pt x="1964" y="16691"/>
                </a:cubicBezTo>
                <a:lnTo>
                  <a:pt x="3927" y="16691"/>
                </a:lnTo>
                <a:cubicBezTo>
                  <a:pt x="4469" y="16691"/>
                  <a:pt x="4909" y="17131"/>
                  <a:pt x="4909" y="17673"/>
                </a:cubicBezTo>
                <a:cubicBezTo>
                  <a:pt x="4909" y="17673"/>
                  <a:pt x="4909" y="19636"/>
                  <a:pt x="4909" y="19636"/>
                </a:cubicBezTo>
                <a:close/>
                <a:moveTo>
                  <a:pt x="3927" y="15709"/>
                </a:moveTo>
                <a:lnTo>
                  <a:pt x="1964" y="15709"/>
                </a:lnTo>
                <a:cubicBezTo>
                  <a:pt x="879" y="15709"/>
                  <a:pt x="0" y="16588"/>
                  <a:pt x="0" y="17673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3927" y="21600"/>
                </a:lnTo>
                <a:cubicBezTo>
                  <a:pt x="5012" y="21600"/>
                  <a:pt x="5891" y="20721"/>
                  <a:pt x="5891" y="19636"/>
                </a:cubicBezTo>
                <a:lnTo>
                  <a:pt x="5891" y="17673"/>
                </a:lnTo>
                <a:cubicBezTo>
                  <a:pt x="5891" y="16588"/>
                  <a:pt x="5012" y="15709"/>
                  <a:pt x="3927" y="15709"/>
                </a:cubicBezTo>
                <a:moveTo>
                  <a:pt x="2945" y="14727"/>
                </a:moveTo>
                <a:cubicBezTo>
                  <a:pt x="3217" y="14727"/>
                  <a:pt x="3436" y="14507"/>
                  <a:pt x="3436" y="14236"/>
                </a:cubicBezTo>
                <a:lnTo>
                  <a:pt x="3436" y="10800"/>
                </a:lnTo>
                <a:lnTo>
                  <a:pt x="10309" y="10800"/>
                </a:lnTo>
                <a:lnTo>
                  <a:pt x="10309" y="14236"/>
                </a:lnTo>
                <a:cubicBezTo>
                  <a:pt x="10309" y="14507"/>
                  <a:pt x="10529" y="14727"/>
                  <a:pt x="10800" y="14727"/>
                </a:cubicBezTo>
                <a:cubicBezTo>
                  <a:pt x="11071" y="14727"/>
                  <a:pt x="11291" y="14507"/>
                  <a:pt x="11291" y="14236"/>
                </a:cubicBezTo>
                <a:lnTo>
                  <a:pt x="11291" y="10800"/>
                </a:lnTo>
                <a:lnTo>
                  <a:pt x="18164" y="10800"/>
                </a:lnTo>
                <a:lnTo>
                  <a:pt x="18164" y="14236"/>
                </a:lnTo>
                <a:cubicBezTo>
                  <a:pt x="18164" y="14507"/>
                  <a:pt x="18384" y="14727"/>
                  <a:pt x="18655" y="14727"/>
                </a:cubicBezTo>
                <a:cubicBezTo>
                  <a:pt x="18926" y="14727"/>
                  <a:pt x="19145" y="14507"/>
                  <a:pt x="19145" y="14236"/>
                </a:cubicBezTo>
                <a:lnTo>
                  <a:pt x="19145" y="10309"/>
                </a:lnTo>
                <a:cubicBezTo>
                  <a:pt x="19145" y="10038"/>
                  <a:pt x="18926" y="9818"/>
                  <a:pt x="18655" y="9818"/>
                </a:cubicBezTo>
                <a:lnTo>
                  <a:pt x="11291" y="9818"/>
                </a:lnTo>
                <a:lnTo>
                  <a:pt x="11291" y="7364"/>
                </a:lnTo>
                <a:cubicBezTo>
                  <a:pt x="11291" y="7093"/>
                  <a:pt x="11071" y="6873"/>
                  <a:pt x="10800" y="6873"/>
                </a:cubicBezTo>
                <a:cubicBezTo>
                  <a:pt x="10529" y="6873"/>
                  <a:pt x="10309" y="7093"/>
                  <a:pt x="10309" y="7364"/>
                </a:cubicBezTo>
                <a:lnTo>
                  <a:pt x="10309" y="9818"/>
                </a:lnTo>
                <a:lnTo>
                  <a:pt x="2945" y="9818"/>
                </a:lnTo>
                <a:cubicBezTo>
                  <a:pt x="2674" y="9818"/>
                  <a:pt x="2455" y="10038"/>
                  <a:pt x="2455" y="10309"/>
                </a:cubicBezTo>
                <a:lnTo>
                  <a:pt x="2455" y="14236"/>
                </a:lnTo>
                <a:cubicBezTo>
                  <a:pt x="2455" y="14507"/>
                  <a:pt x="2674" y="14727"/>
                  <a:pt x="2945" y="14727"/>
                </a:cubicBezTo>
                <a:moveTo>
                  <a:pt x="8836" y="1964"/>
                </a:moveTo>
                <a:cubicBezTo>
                  <a:pt x="8836" y="1422"/>
                  <a:pt x="9276" y="982"/>
                  <a:pt x="9818" y="982"/>
                </a:cubicBezTo>
                <a:lnTo>
                  <a:pt x="11782" y="982"/>
                </a:lnTo>
                <a:cubicBezTo>
                  <a:pt x="12324" y="982"/>
                  <a:pt x="12764" y="1422"/>
                  <a:pt x="12764" y="1964"/>
                </a:cubicBezTo>
                <a:lnTo>
                  <a:pt x="12764" y="3927"/>
                </a:lnTo>
                <a:cubicBezTo>
                  <a:pt x="12764" y="4469"/>
                  <a:pt x="12324" y="4909"/>
                  <a:pt x="11782" y="4909"/>
                </a:cubicBezTo>
                <a:lnTo>
                  <a:pt x="9818" y="4909"/>
                </a:lnTo>
                <a:cubicBezTo>
                  <a:pt x="9276" y="4909"/>
                  <a:pt x="8836" y="4469"/>
                  <a:pt x="8836" y="3927"/>
                </a:cubicBezTo>
                <a:cubicBezTo>
                  <a:pt x="8836" y="3927"/>
                  <a:pt x="8836" y="1964"/>
                  <a:pt x="8836" y="1964"/>
                </a:cubicBezTo>
                <a:close/>
                <a:moveTo>
                  <a:pt x="9818" y="5891"/>
                </a:moveTo>
                <a:lnTo>
                  <a:pt x="11782" y="5891"/>
                </a:lnTo>
                <a:cubicBezTo>
                  <a:pt x="12866" y="5891"/>
                  <a:pt x="13745" y="5012"/>
                  <a:pt x="13745" y="3927"/>
                </a:cubicBezTo>
                <a:lnTo>
                  <a:pt x="13745" y="1964"/>
                </a:lnTo>
                <a:cubicBezTo>
                  <a:pt x="13745" y="879"/>
                  <a:pt x="12866" y="0"/>
                  <a:pt x="11782" y="0"/>
                </a:cubicBezTo>
                <a:lnTo>
                  <a:pt x="9818" y="0"/>
                </a:lnTo>
                <a:cubicBezTo>
                  <a:pt x="8734" y="0"/>
                  <a:pt x="7855" y="879"/>
                  <a:pt x="7855" y="1964"/>
                </a:cubicBezTo>
                <a:lnTo>
                  <a:pt x="7855" y="3927"/>
                </a:lnTo>
                <a:cubicBezTo>
                  <a:pt x="7855" y="5012"/>
                  <a:pt x="8734" y="5891"/>
                  <a:pt x="9818" y="5891"/>
                </a:cubicBezTo>
              </a:path>
            </a:pathLst>
          </a:custGeom>
          <a:solidFill>
            <a:schemeClr val="bg1"/>
          </a:solidFill>
          <a:ln w="9525">
            <a:solidFill>
              <a:schemeClr val="bg1"/>
            </a:solidFill>
            <a:miter lim="400000"/>
          </a:ln>
        </p:spPr>
        <p:txBody>
          <a:bodyPr lIns="14284" tIns="14284" rIns="14284" bIns="14284" anchor="ctr"/>
          <a:lstStyle/>
          <a:p>
            <a:pPr defTabSz="171399" eaLnBrk="1" hangingPunct="1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20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eorgia" panose="02040502050405020303" pitchFamily="18" charset="0"/>
              <a:ea typeface="Calibri" charset="0"/>
              <a:cs typeface="Calibri" charset="0"/>
              <a:sym typeface="Gill Sans"/>
            </a:endParaRPr>
          </a:p>
        </p:txBody>
      </p: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BF4CDCAD-4065-6563-AB46-B4451A307CB8}"/>
              </a:ext>
            </a:extLst>
          </p:cNvPr>
          <p:cNvGrpSpPr/>
          <p:nvPr/>
        </p:nvGrpSpPr>
        <p:grpSpPr>
          <a:xfrm>
            <a:off x="3675202" y="1556792"/>
            <a:ext cx="1851091" cy="1313587"/>
            <a:chOff x="3675202" y="1556792"/>
            <a:chExt cx="1851091" cy="1313587"/>
          </a:xfrm>
        </p:grpSpPr>
        <p:grpSp>
          <p:nvGrpSpPr>
            <p:cNvPr id="33" name="Group 67">
              <a:extLst>
                <a:ext uri="{FF2B5EF4-FFF2-40B4-BE49-F238E27FC236}">
                  <a16:creationId xmlns:a16="http://schemas.microsoft.com/office/drawing/2014/main" id="{07014ADF-BD1F-9557-A691-131946C56F8A}"/>
                </a:ext>
              </a:extLst>
            </p:cNvPr>
            <p:cNvGrpSpPr/>
            <p:nvPr/>
          </p:nvGrpSpPr>
          <p:grpSpPr>
            <a:xfrm rot="21316916">
              <a:off x="4285781" y="2023436"/>
              <a:ext cx="846723" cy="846943"/>
              <a:chOff x="5013110" y="5059616"/>
              <a:chExt cx="3378533" cy="3379413"/>
            </a:xfrm>
          </p:grpSpPr>
          <p:sp>
            <p:nvSpPr>
              <p:cNvPr id="76" name="Oval 68">
                <a:extLst>
                  <a:ext uri="{FF2B5EF4-FFF2-40B4-BE49-F238E27FC236}">
                    <a16:creationId xmlns:a16="http://schemas.microsoft.com/office/drawing/2014/main" id="{0633E004-11F2-F9D1-26E2-71ABF755FFF9}"/>
                  </a:ext>
                </a:extLst>
              </p:cNvPr>
              <p:cNvSpPr/>
              <p:nvPr/>
            </p:nvSpPr>
            <p:spPr>
              <a:xfrm>
                <a:off x="5013110" y="5059616"/>
                <a:ext cx="3378533" cy="3379413"/>
              </a:xfrm>
              <a:prstGeom prst="ellipse">
                <a:avLst/>
              </a:prstGeom>
              <a:solidFill>
                <a:schemeClr val="bg1">
                  <a:lumMod val="75000"/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64607" tIns="82304" rIns="164607" bIns="82304" rtlCol="0" anchor="ctr"/>
              <a:lstStyle/>
              <a:p>
                <a:pPr algn="ctr"/>
                <a:endParaRPr lang="bg-BG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Georgia" panose="02040502050405020303" pitchFamily="18" charset="0"/>
                </a:endParaRPr>
              </a:p>
            </p:txBody>
          </p:sp>
          <p:sp>
            <p:nvSpPr>
              <p:cNvPr id="77" name="Oval 69">
                <a:extLst>
                  <a:ext uri="{FF2B5EF4-FFF2-40B4-BE49-F238E27FC236}">
                    <a16:creationId xmlns:a16="http://schemas.microsoft.com/office/drawing/2014/main" id="{228B370B-760F-83C0-43BD-1107FAF100DC}"/>
                  </a:ext>
                </a:extLst>
              </p:cNvPr>
              <p:cNvSpPr/>
              <p:nvPr/>
            </p:nvSpPr>
            <p:spPr>
              <a:xfrm>
                <a:off x="5286107" y="5332685"/>
                <a:ext cx="2832537" cy="2833275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64607" tIns="82304" rIns="164607" bIns="82304" rtlCol="0" anchor="ctr"/>
              <a:lstStyle/>
              <a:p>
                <a:pPr algn="ctr"/>
                <a:endParaRPr lang="bg-BG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Georgia" panose="02040502050405020303" pitchFamily="18" charset="0"/>
                </a:endParaRPr>
              </a:p>
            </p:txBody>
          </p:sp>
        </p:grpSp>
        <p:sp>
          <p:nvSpPr>
            <p:cNvPr id="72" name="Rectangle 89">
              <a:extLst>
                <a:ext uri="{FF2B5EF4-FFF2-40B4-BE49-F238E27FC236}">
                  <a16:creationId xmlns:a16="http://schemas.microsoft.com/office/drawing/2014/main" id="{E6532C6E-4CEC-B4DE-897C-648F995F5BD1}"/>
                </a:ext>
              </a:extLst>
            </p:cNvPr>
            <p:cNvSpPr/>
            <p:nvPr/>
          </p:nvSpPr>
          <p:spPr>
            <a:xfrm>
              <a:off x="3895900" y="1556792"/>
              <a:ext cx="1630393" cy="452440"/>
            </a:xfrm>
            <a:prstGeom prst="rect">
              <a:avLst/>
            </a:prstGeom>
          </p:spPr>
          <p:txBody>
            <a:bodyPr wrap="square" lIns="82304" tIns="41152" rIns="82304" bIns="41152">
              <a:spAutoFit/>
            </a:bodyPr>
            <a:lstStyle/>
            <a:p>
              <a:pPr algn="ctr"/>
              <a:r>
                <a:rPr lang="en-US" sz="12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Georgia" panose="02040502050405020303" pitchFamily="18" charset="0"/>
                  <a:ea typeface="Open Sans Light" panose="020B0306030504020204" pitchFamily="34" charset="0"/>
                  <a:cs typeface="Lato Regular"/>
                </a:rPr>
                <a:t>Hyperparameter Tuning</a:t>
              </a:r>
            </a:p>
          </p:txBody>
        </p:sp>
        <p:sp>
          <p:nvSpPr>
            <p:cNvPr id="42" name="Shape 2896">
              <a:extLst>
                <a:ext uri="{FF2B5EF4-FFF2-40B4-BE49-F238E27FC236}">
                  <a16:creationId xmlns:a16="http://schemas.microsoft.com/office/drawing/2014/main" id="{D315600F-8B0C-0B63-8CB6-443CF03D59A7}"/>
                </a:ext>
              </a:extLst>
            </p:cNvPr>
            <p:cNvSpPr/>
            <p:nvPr/>
          </p:nvSpPr>
          <p:spPr>
            <a:xfrm rot="5400000">
              <a:off x="3844138" y="2207811"/>
              <a:ext cx="217188" cy="5550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312" y="5053"/>
                  </a:moveTo>
                  <a:lnTo>
                    <a:pt x="11494" y="144"/>
                  </a:lnTo>
                  <a:cubicBezTo>
                    <a:pt x="11316" y="55"/>
                    <a:pt x="11071" y="0"/>
                    <a:pt x="10800" y="0"/>
                  </a:cubicBezTo>
                  <a:cubicBezTo>
                    <a:pt x="10529" y="0"/>
                    <a:pt x="10284" y="55"/>
                    <a:pt x="10106" y="144"/>
                  </a:cubicBezTo>
                  <a:lnTo>
                    <a:pt x="288" y="5053"/>
                  </a:lnTo>
                  <a:cubicBezTo>
                    <a:pt x="110" y="5142"/>
                    <a:pt x="0" y="5264"/>
                    <a:pt x="0" y="5400"/>
                  </a:cubicBezTo>
                  <a:cubicBezTo>
                    <a:pt x="0" y="5671"/>
                    <a:pt x="440" y="5891"/>
                    <a:pt x="982" y="5891"/>
                  </a:cubicBezTo>
                  <a:cubicBezTo>
                    <a:pt x="1253" y="5891"/>
                    <a:pt x="1498" y="5836"/>
                    <a:pt x="1676" y="5747"/>
                  </a:cubicBezTo>
                  <a:lnTo>
                    <a:pt x="9818" y="1676"/>
                  </a:lnTo>
                  <a:lnTo>
                    <a:pt x="9818" y="21109"/>
                  </a:lnTo>
                  <a:cubicBezTo>
                    <a:pt x="9818" y="21380"/>
                    <a:pt x="10258" y="21600"/>
                    <a:pt x="10800" y="21600"/>
                  </a:cubicBezTo>
                  <a:cubicBezTo>
                    <a:pt x="11342" y="21600"/>
                    <a:pt x="11782" y="21380"/>
                    <a:pt x="11782" y="21109"/>
                  </a:cubicBezTo>
                  <a:lnTo>
                    <a:pt x="11782" y="1676"/>
                  </a:lnTo>
                  <a:lnTo>
                    <a:pt x="19924" y="5747"/>
                  </a:lnTo>
                  <a:cubicBezTo>
                    <a:pt x="20102" y="5836"/>
                    <a:pt x="20347" y="5891"/>
                    <a:pt x="20618" y="5891"/>
                  </a:cubicBezTo>
                  <a:cubicBezTo>
                    <a:pt x="21160" y="5891"/>
                    <a:pt x="21600" y="5671"/>
                    <a:pt x="21600" y="5400"/>
                  </a:cubicBezTo>
                  <a:cubicBezTo>
                    <a:pt x="21600" y="5264"/>
                    <a:pt x="21490" y="5142"/>
                    <a:pt x="21312" y="5053"/>
                  </a:cubicBezTo>
                </a:path>
              </a:pathLst>
            </a:custGeom>
            <a:solidFill>
              <a:srgbClr val="FF0000"/>
            </a:solidFill>
            <a:ln w="12700">
              <a:noFill/>
              <a:miter lim="400000"/>
            </a:ln>
          </p:spPr>
          <p:txBody>
            <a:bodyPr lIns="14284" tIns="14284" rIns="14284" bIns="14284" anchor="ctr"/>
            <a:lstStyle/>
            <a:p>
              <a:pPr defTabSz="171399" eaLnBrk="1" hangingPunct="1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20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eorgia" panose="02040502050405020303" pitchFamily="18" charset="0"/>
                <a:ea typeface="Calibri" charset="0"/>
                <a:cs typeface="Calibri" charset="0"/>
                <a:sym typeface="Gill Sans"/>
              </a:endParaRPr>
            </a:p>
          </p:txBody>
        </p:sp>
        <p:sp>
          <p:nvSpPr>
            <p:cNvPr id="57" name="Shape 2605">
              <a:extLst>
                <a:ext uri="{FF2B5EF4-FFF2-40B4-BE49-F238E27FC236}">
                  <a16:creationId xmlns:a16="http://schemas.microsoft.com/office/drawing/2014/main" id="{D05F257F-2248-26A4-BDDF-6964A4DD6572}"/>
                </a:ext>
              </a:extLst>
            </p:cNvPr>
            <p:cNvSpPr/>
            <p:nvPr/>
          </p:nvSpPr>
          <p:spPr>
            <a:xfrm>
              <a:off x="4504819" y="2216500"/>
              <a:ext cx="364722" cy="3619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0" h="21410" extrusionOk="0">
                  <a:moveTo>
                    <a:pt x="20437" y="20437"/>
                  </a:moveTo>
                  <a:lnTo>
                    <a:pt x="17519" y="20437"/>
                  </a:lnTo>
                  <a:lnTo>
                    <a:pt x="17519" y="18978"/>
                  </a:lnTo>
                  <a:cubicBezTo>
                    <a:pt x="17519" y="18710"/>
                    <a:pt x="17301" y="18492"/>
                    <a:pt x="17033" y="18492"/>
                  </a:cubicBezTo>
                  <a:lnTo>
                    <a:pt x="15574" y="18492"/>
                  </a:lnTo>
                  <a:lnTo>
                    <a:pt x="15574" y="17033"/>
                  </a:lnTo>
                  <a:cubicBezTo>
                    <a:pt x="15574" y="16764"/>
                    <a:pt x="15356" y="16546"/>
                    <a:pt x="15087" y="16546"/>
                  </a:cubicBezTo>
                  <a:lnTo>
                    <a:pt x="13344" y="16546"/>
                  </a:lnTo>
                  <a:lnTo>
                    <a:pt x="10309" y="13497"/>
                  </a:lnTo>
                  <a:cubicBezTo>
                    <a:pt x="10221" y="13409"/>
                    <a:pt x="10100" y="13354"/>
                    <a:pt x="9965" y="13354"/>
                  </a:cubicBezTo>
                  <a:cubicBezTo>
                    <a:pt x="9819" y="13354"/>
                    <a:pt x="9693" y="13422"/>
                    <a:pt x="9604" y="13524"/>
                  </a:cubicBezTo>
                  <a:lnTo>
                    <a:pt x="8815" y="14312"/>
                  </a:lnTo>
                  <a:cubicBezTo>
                    <a:pt x="8435" y="14692"/>
                    <a:pt x="7820" y="14692"/>
                    <a:pt x="7441" y="14312"/>
                  </a:cubicBezTo>
                  <a:lnTo>
                    <a:pt x="1256" y="8128"/>
                  </a:lnTo>
                  <a:cubicBezTo>
                    <a:pt x="877" y="7748"/>
                    <a:pt x="877" y="7133"/>
                    <a:pt x="1256" y="6753"/>
                  </a:cubicBezTo>
                  <a:lnTo>
                    <a:pt x="6754" y="1255"/>
                  </a:lnTo>
                  <a:cubicBezTo>
                    <a:pt x="7133" y="876"/>
                    <a:pt x="7749" y="876"/>
                    <a:pt x="8128" y="1255"/>
                  </a:cubicBezTo>
                  <a:lnTo>
                    <a:pt x="14312" y="7440"/>
                  </a:lnTo>
                  <a:cubicBezTo>
                    <a:pt x="14691" y="7820"/>
                    <a:pt x="14691" y="8435"/>
                    <a:pt x="14312" y="8815"/>
                  </a:cubicBezTo>
                  <a:lnTo>
                    <a:pt x="13539" y="9588"/>
                  </a:lnTo>
                  <a:cubicBezTo>
                    <a:pt x="13437" y="9677"/>
                    <a:pt x="13370" y="9804"/>
                    <a:pt x="13370" y="9950"/>
                  </a:cubicBezTo>
                  <a:cubicBezTo>
                    <a:pt x="13370" y="10084"/>
                    <a:pt x="13424" y="10206"/>
                    <a:pt x="13513" y="10294"/>
                  </a:cubicBezTo>
                  <a:lnTo>
                    <a:pt x="20437" y="17234"/>
                  </a:lnTo>
                  <a:cubicBezTo>
                    <a:pt x="20437" y="17234"/>
                    <a:pt x="20437" y="20437"/>
                    <a:pt x="20437" y="20437"/>
                  </a:cubicBezTo>
                  <a:close/>
                  <a:moveTo>
                    <a:pt x="21268" y="16689"/>
                  </a:moveTo>
                  <a:lnTo>
                    <a:pt x="14547" y="9954"/>
                  </a:lnTo>
                  <a:lnTo>
                    <a:pt x="14999" y="9502"/>
                  </a:lnTo>
                  <a:cubicBezTo>
                    <a:pt x="15758" y="8743"/>
                    <a:pt x="15758" y="7512"/>
                    <a:pt x="14999" y="6753"/>
                  </a:cubicBezTo>
                  <a:lnTo>
                    <a:pt x="8815" y="569"/>
                  </a:lnTo>
                  <a:cubicBezTo>
                    <a:pt x="8056" y="-190"/>
                    <a:pt x="6825" y="-190"/>
                    <a:pt x="6066" y="569"/>
                  </a:cubicBezTo>
                  <a:lnTo>
                    <a:pt x="569" y="6066"/>
                  </a:lnTo>
                  <a:cubicBezTo>
                    <a:pt x="-190" y="6825"/>
                    <a:pt x="-190" y="8056"/>
                    <a:pt x="569" y="8815"/>
                  </a:cubicBezTo>
                  <a:lnTo>
                    <a:pt x="6754" y="14999"/>
                  </a:lnTo>
                  <a:cubicBezTo>
                    <a:pt x="7513" y="15758"/>
                    <a:pt x="8743" y="15758"/>
                    <a:pt x="9502" y="14999"/>
                  </a:cubicBezTo>
                  <a:lnTo>
                    <a:pt x="9968" y="14533"/>
                  </a:lnTo>
                  <a:lnTo>
                    <a:pt x="12798" y="17376"/>
                  </a:lnTo>
                  <a:cubicBezTo>
                    <a:pt x="12886" y="17465"/>
                    <a:pt x="13008" y="17519"/>
                    <a:pt x="13142" y="17519"/>
                  </a:cubicBezTo>
                  <a:lnTo>
                    <a:pt x="14601" y="17519"/>
                  </a:lnTo>
                  <a:lnTo>
                    <a:pt x="14601" y="18978"/>
                  </a:lnTo>
                  <a:cubicBezTo>
                    <a:pt x="14601" y="19247"/>
                    <a:pt x="14819" y="19464"/>
                    <a:pt x="15087" y="19464"/>
                  </a:cubicBezTo>
                  <a:lnTo>
                    <a:pt x="16546" y="19464"/>
                  </a:lnTo>
                  <a:lnTo>
                    <a:pt x="16546" y="20924"/>
                  </a:lnTo>
                  <a:cubicBezTo>
                    <a:pt x="16546" y="21193"/>
                    <a:pt x="16764" y="21410"/>
                    <a:pt x="17033" y="21410"/>
                  </a:cubicBezTo>
                  <a:lnTo>
                    <a:pt x="20924" y="21410"/>
                  </a:lnTo>
                  <a:cubicBezTo>
                    <a:pt x="21192" y="21410"/>
                    <a:pt x="21410" y="21193"/>
                    <a:pt x="21410" y="20924"/>
                  </a:cubicBezTo>
                  <a:lnTo>
                    <a:pt x="21410" y="17033"/>
                  </a:lnTo>
                  <a:cubicBezTo>
                    <a:pt x="21410" y="16899"/>
                    <a:pt x="21356" y="16777"/>
                    <a:pt x="21268" y="16689"/>
                  </a:cubicBezTo>
                  <a:moveTo>
                    <a:pt x="6819" y="7791"/>
                  </a:moveTo>
                  <a:cubicBezTo>
                    <a:pt x="6282" y="7791"/>
                    <a:pt x="5846" y="7356"/>
                    <a:pt x="5846" y="6819"/>
                  </a:cubicBezTo>
                  <a:cubicBezTo>
                    <a:pt x="5846" y="6282"/>
                    <a:pt x="6282" y="5846"/>
                    <a:pt x="6819" y="5846"/>
                  </a:cubicBezTo>
                  <a:cubicBezTo>
                    <a:pt x="7356" y="5846"/>
                    <a:pt x="7792" y="6282"/>
                    <a:pt x="7792" y="6819"/>
                  </a:cubicBezTo>
                  <a:cubicBezTo>
                    <a:pt x="7792" y="7356"/>
                    <a:pt x="7356" y="7791"/>
                    <a:pt x="6819" y="7791"/>
                  </a:cubicBezTo>
                  <a:moveTo>
                    <a:pt x="6819" y="4873"/>
                  </a:moveTo>
                  <a:cubicBezTo>
                    <a:pt x="5745" y="4873"/>
                    <a:pt x="4874" y="5744"/>
                    <a:pt x="4874" y="6819"/>
                  </a:cubicBezTo>
                  <a:cubicBezTo>
                    <a:pt x="4874" y="7893"/>
                    <a:pt x="5745" y="8765"/>
                    <a:pt x="6819" y="8765"/>
                  </a:cubicBezTo>
                  <a:cubicBezTo>
                    <a:pt x="7893" y="8765"/>
                    <a:pt x="8765" y="7893"/>
                    <a:pt x="8765" y="6819"/>
                  </a:cubicBezTo>
                  <a:cubicBezTo>
                    <a:pt x="8765" y="5744"/>
                    <a:pt x="7893" y="4873"/>
                    <a:pt x="6819" y="4873"/>
                  </a:cubicBezTo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miter lim="400000"/>
            </a:ln>
          </p:spPr>
          <p:txBody>
            <a:bodyPr lIns="14284" tIns="14284" rIns="14284" bIns="14284" anchor="ctr"/>
            <a:lstStyle/>
            <a:p>
              <a:pPr defTabSz="171399" eaLnBrk="1" hangingPunct="1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20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eorgia" panose="02040502050405020303" pitchFamily="18" charset="0"/>
                <a:ea typeface="Calibri" charset="0"/>
                <a:cs typeface="Calibri" charset="0"/>
                <a:sym typeface="Gill Sans"/>
              </a:endParaRPr>
            </a:p>
          </p:txBody>
        </p:sp>
      </p:grpSp>
      <p:sp>
        <p:nvSpPr>
          <p:cNvPr id="58" name="Shape 2574">
            <a:extLst>
              <a:ext uri="{FF2B5EF4-FFF2-40B4-BE49-F238E27FC236}">
                <a16:creationId xmlns:a16="http://schemas.microsoft.com/office/drawing/2014/main" id="{ACDE8650-7BD7-1378-8950-9487AA038EE3}"/>
              </a:ext>
            </a:extLst>
          </p:cNvPr>
          <p:cNvSpPr/>
          <p:nvPr/>
        </p:nvSpPr>
        <p:spPr>
          <a:xfrm>
            <a:off x="6102255" y="2268964"/>
            <a:ext cx="361981" cy="39817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4909"/>
                </a:moveTo>
                <a:cubicBezTo>
                  <a:pt x="5432" y="4909"/>
                  <a:pt x="1080" y="4030"/>
                  <a:pt x="1080" y="2945"/>
                </a:cubicBezTo>
                <a:cubicBezTo>
                  <a:pt x="1080" y="1861"/>
                  <a:pt x="5432" y="982"/>
                  <a:pt x="10800" y="982"/>
                </a:cubicBezTo>
                <a:cubicBezTo>
                  <a:pt x="16168" y="982"/>
                  <a:pt x="20520" y="1861"/>
                  <a:pt x="20520" y="2945"/>
                </a:cubicBezTo>
                <a:cubicBezTo>
                  <a:pt x="20520" y="4030"/>
                  <a:pt x="16168" y="4909"/>
                  <a:pt x="10800" y="4909"/>
                </a:cubicBezTo>
                <a:moveTo>
                  <a:pt x="16305" y="8659"/>
                </a:moveTo>
                <a:cubicBezTo>
                  <a:pt x="14130" y="10260"/>
                  <a:pt x="11880" y="11916"/>
                  <a:pt x="11880" y="14727"/>
                </a:cubicBezTo>
                <a:cubicBezTo>
                  <a:pt x="11880" y="17561"/>
                  <a:pt x="11880" y="19270"/>
                  <a:pt x="11642" y="20135"/>
                </a:cubicBezTo>
                <a:cubicBezTo>
                  <a:pt x="11522" y="20573"/>
                  <a:pt x="11509" y="20618"/>
                  <a:pt x="10800" y="20618"/>
                </a:cubicBezTo>
                <a:cubicBezTo>
                  <a:pt x="10091" y="20618"/>
                  <a:pt x="10078" y="20573"/>
                  <a:pt x="9957" y="20135"/>
                </a:cubicBezTo>
                <a:cubicBezTo>
                  <a:pt x="9818" y="19627"/>
                  <a:pt x="9761" y="18820"/>
                  <a:pt x="9738" y="17673"/>
                </a:cubicBezTo>
                <a:lnTo>
                  <a:pt x="10260" y="17673"/>
                </a:lnTo>
                <a:cubicBezTo>
                  <a:pt x="10558" y="17673"/>
                  <a:pt x="10800" y="17453"/>
                  <a:pt x="10800" y="17182"/>
                </a:cubicBezTo>
                <a:cubicBezTo>
                  <a:pt x="10800" y="16911"/>
                  <a:pt x="10558" y="16691"/>
                  <a:pt x="10260" y="16691"/>
                </a:cubicBezTo>
                <a:lnTo>
                  <a:pt x="9724" y="16691"/>
                </a:lnTo>
                <a:cubicBezTo>
                  <a:pt x="9722" y="16381"/>
                  <a:pt x="9721" y="16059"/>
                  <a:pt x="9721" y="15709"/>
                </a:cubicBezTo>
                <a:lnTo>
                  <a:pt x="10260" y="15709"/>
                </a:lnTo>
                <a:cubicBezTo>
                  <a:pt x="10558" y="15709"/>
                  <a:pt x="10800" y="15489"/>
                  <a:pt x="10800" y="15218"/>
                </a:cubicBezTo>
                <a:cubicBezTo>
                  <a:pt x="10800" y="14947"/>
                  <a:pt x="10558" y="14727"/>
                  <a:pt x="10260" y="14727"/>
                </a:cubicBezTo>
                <a:lnTo>
                  <a:pt x="9720" y="14727"/>
                </a:lnTo>
                <a:cubicBezTo>
                  <a:pt x="9720" y="11916"/>
                  <a:pt x="7470" y="10260"/>
                  <a:pt x="5295" y="8659"/>
                </a:cubicBezTo>
                <a:cubicBezTo>
                  <a:pt x="3543" y="7370"/>
                  <a:pt x="1872" y="6139"/>
                  <a:pt x="1294" y="4344"/>
                </a:cubicBezTo>
                <a:cubicBezTo>
                  <a:pt x="3119" y="5266"/>
                  <a:pt x="6691" y="5891"/>
                  <a:pt x="10800" y="5891"/>
                </a:cubicBezTo>
                <a:cubicBezTo>
                  <a:pt x="14905" y="5891"/>
                  <a:pt x="18475" y="5266"/>
                  <a:pt x="20302" y="4347"/>
                </a:cubicBezTo>
                <a:cubicBezTo>
                  <a:pt x="19721" y="6143"/>
                  <a:pt x="18053" y="7373"/>
                  <a:pt x="16305" y="8659"/>
                </a:cubicBezTo>
                <a:moveTo>
                  <a:pt x="10800" y="0"/>
                </a:moveTo>
                <a:cubicBezTo>
                  <a:pt x="4835" y="0"/>
                  <a:pt x="0" y="1319"/>
                  <a:pt x="0" y="2945"/>
                </a:cubicBezTo>
                <a:cubicBezTo>
                  <a:pt x="0" y="8836"/>
                  <a:pt x="8640" y="9818"/>
                  <a:pt x="8640" y="14727"/>
                </a:cubicBezTo>
                <a:lnTo>
                  <a:pt x="8640" y="15217"/>
                </a:lnTo>
                <a:lnTo>
                  <a:pt x="8640" y="15218"/>
                </a:lnTo>
                <a:lnTo>
                  <a:pt x="8640" y="15219"/>
                </a:lnTo>
                <a:cubicBezTo>
                  <a:pt x="8641" y="15938"/>
                  <a:pt x="8642" y="16572"/>
                  <a:pt x="8649" y="17142"/>
                </a:cubicBezTo>
                <a:cubicBezTo>
                  <a:pt x="8647" y="17155"/>
                  <a:pt x="8640" y="17168"/>
                  <a:pt x="8640" y="17182"/>
                </a:cubicBezTo>
                <a:cubicBezTo>
                  <a:pt x="8640" y="17199"/>
                  <a:pt x="8648" y="17212"/>
                  <a:pt x="8651" y="17230"/>
                </a:cubicBezTo>
                <a:cubicBezTo>
                  <a:pt x="8699" y="20896"/>
                  <a:pt x="8995" y="21600"/>
                  <a:pt x="10800" y="21600"/>
                </a:cubicBezTo>
                <a:cubicBezTo>
                  <a:pt x="12960" y="21600"/>
                  <a:pt x="12960" y="20618"/>
                  <a:pt x="12960" y="14727"/>
                </a:cubicBezTo>
                <a:cubicBezTo>
                  <a:pt x="12960" y="9818"/>
                  <a:pt x="21600" y="8836"/>
                  <a:pt x="21600" y="2945"/>
                </a:cubicBezTo>
                <a:cubicBezTo>
                  <a:pt x="21600" y="1319"/>
                  <a:pt x="16765" y="0"/>
                  <a:pt x="10800" y="0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 eaLnBrk="1" hangingPunct="1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20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eorgia" panose="02040502050405020303" pitchFamily="18" charset="0"/>
              <a:ea typeface="Calibri" charset="0"/>
              <a:cs typeface="Calibri" charset="0"/>
              <a:sym typeface="Gill Sans"/>
            </a:endParaRPr>
          </a:p>
        </p:txBody>
      </p: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B8B1C6FC-4EF6-AE33-0911-2846560BF240}"/>
              </a:ext>
            </a:extLst>
          </p:cNvPr>
          <p:cNvGrpSpPr/>
          <p:nvPr/>
        </p:nvGrpSpPr>
        <p:grpSpPr>
          <a:xfrm>
            <a:off x="1329851" y="1698385"/>
            <a:ext cx="2241062" cy="2884751"/>
            <a:chOff x="1329851" y="1698385"/>
            <a:chExt cx="2241062" cy="2884751"/>
          </a:xfrm>
        </p:grpSpPr>
        <p:grpSp>
          <p:nvGrpSpPr>
            <p:cNvPr id="26" name="Group 45">
              <a:extLst>
                <a:ext uri="{FF2B5EF4-FFF2-40B4-BE49-F238E27FC236}">
                  <a16:creationId xmlns:a16="http://schemas.microsoft.com/office/drawing/2014/main" id="{0165BDA9-BF1D-2947-5B81-56CE8CD1F984}"/>
                </a:ext>
              </a:extLst>
            </p:cNvPr>
            <p:cNvGrpSpPr/>
            <p:nvPr/>
          </p:nvGrpSpPr>
          <p:grpSpPr>
            <a:xfrm rot="21316916">
              <a:off x="2724190" y="2032474"/>
              <a:ext cx="846723" cy="846943"/>
              <a:chOff x="5013110" y="5059616"/>
              <a:chExt cx="3378533" cy="3379413"/>
            </a:xfrm>
          </p:grpSpPr>
          <p:sp>
            <p:nvSpPr>
              <p:cNvPr id="84" name="Oval 46">
                <a:extLst>
                  <a:ext uri="{FF2B5EF4-FFF2-40B4-BE49-F238E27FC236}">
                    <a16:creationId xmlns:a16="http://schemas.microsoft.com/office/drawing/2014/main" id="{18CE3B11-E82B-9DF5-D733-6742F9E16C73}"/>
                  </a:ext>
                </a:extLst>
              </p:cNvPr>
              <p:cNvSpPr/>
              <p:nvPr/>
            </p:nvSpPr>
            <p:spPr>
              <a:xfrm>
                <a:off x="5013110" y="5059616"/>
                <a:ext cx="3378533" cy="3379413"/>
              </a:xfrm>
              <a:prstGeom prst="ellipse">
                <a:avLst/>
              </a:prstGeom>
              <a:solidFill>
                <a:schemeClr val="bg1">
                  <a:lumMod val="75000"/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64607" tIns="82304" rIns="164607" bIns="82304" rtlCol="0" anchor="ctr"/>
              <a:lstStyle/>
              <a:p>
                <a:pPr algn="ctr"/>
                <a:endParaRPr lang="bg-BG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Georgia" panose="02040502050405020303" pitchFamily="18" charset="0"/>
                </a:endParaRPr>
              </a:p>
            </p:txBody>
          </p:sp>
          <p:sp>
            <p:nvSpPr>
              <p:cNvPr id="85" name="Oval 47">
                <a:extLst>
                  <a:ext uri="{FF2B5EF4-FFF2-40B4-BE49-F238E27FC236}">
                    <a16:creationId xmlns:a16="http://schemas.microsoft.com/office/drawing/2014/main" id="{567DDBBD-C789-284A-FF2C-99A3E2710C0A}"/>
                  </a:ext>
                </a:extLst>
              </p:cNvPr>
              <p:cNvSpPr/>
              <p:nvPr/>
            </p:nvSpPr>
            <p:spPr>
              <a:xfrm>
                <a:off x="5286107" y="5332685"/>
                <a:ext cx="2832537" cy="2833275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64607" tIns="82304" rIns="164607" bIns="82304" rtlCol="0" anchor="ctr"/>
              <a:lstStyle/>
              <a:p>
                <a:pPr algn="ctr"/>
                <a:endParaRPr lang="bg-BG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Georgia" panose="02040502050405020303" pitchFamily="18" charset="0"/>
                </a:endParaRPr>
              </a:p>
            </p:txBody>
          </p:sp>
        </p:grpSp>
        <p:grpSp>
          <p:nvGrpSpPr>
            <p:cNvPr id="27" name="Group 45">
              <a:extLst>
                <a:ext uri="{FF2B5EF4-FFF2-40B4-BE49-F238E27FC236}">
                  <a16:creationId xmlns:a16="http://schemas.microsoft.com/office/drawing/2014/main" id="{8B9E8E66-1C69-D1AB-D4DB-E00972F41C6A}"/>
                </a:ext>
              </a:extLst>
            </p:cNvPr>
            <p:cNvGrpSpPr/>
            <p:nvPr/>
          </p:nvGrpSpPr>
          <p:grpSpPr>
            <a:xfrm rot="21316916">
              <a:off x="2724190" y="3475566"/>
              <a:ext cx="846723" cy="846943"/>
              <a:chOff x="5013110" y="5059616"/>
              <a:chExt cx="3378533" cy="3379413"/>
            </a:xfrm>
          </p:grpSpPr>
          <p:sp>
            <p:nvSpPr>
              <p:cNvPr id="82" name="Oval 46">
                <a:extLst>
                  <a:ext uri="{FF2B5EF4-FFF2-40B4-BE49-F238E27FC236}">
                    <a16:creationId xmlns:a16="http://schemas.microsoft.com/office/drawing/2014/main" id="{0C077AB4-1A5E-873F-2BE9-42A3BB8A20E3}"/>
                  </a:ext>
                </a:extLst>
              </p:cNvPr>
              <p:cNvSpPr/>
              <p:nvPr/>
            </p:nvSpPr>
            <p:spPr>
              <a:xfrm>
                <a:off x="5013110" y="5059616"/>
                <a:ext cx="3378533" cy="3379413"/>
              </a:xfrm>
              <a:prstGeom prst="ellipse">
                <a:avLst/>
              </a:prstGeom>
              <a:solidFill>
                <a:schemeClr val="bg1">
                  <a:lumMod val="75000"/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64607" tIns="82304" rIns="164607" bIns="82304" rtlCol="0" anchor="ctr"/>
              <a:lstStyle/>
              <a:p>
                <a:pPr algn="ctr"/>
                <a:endParaRPr lang="bg-BG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Georgia" panose="02040502050405020303" pitchFamily="18" charset="0"/>
                </a:endParaRPr>
              </a:p>
            </p:txBody>
          </p:sp>
          <p:sp>
            <p:nvSpPr>
              <p:cNvPr id="83" name="Oval 47">
                <a:extLst>
                  <a:ext uri="{FF2B5EF4-FFF2-40B4-BE49-F238E27FC236}">
                    <a16:creationId xmlns:a16="http://schemas.microsoft.com/office/drawing/2014/main" id="{B6C0914A-D3DC-2120-7A07-2DCB1B529194}"/>
                  </a:ext>
                </a:extLst>
              </p:cNvPr>
              <p:cNvSpPr/>
              <p:nvPr/>
            </p:nvSpPr>
            <p:spPr>
              <a:xfrm>
                <a:off x="5286107" y="5332685"/>
                <a:ext cx="2832537" cy="2833275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64607" tIns="82304" rIns="164607" bIns="82304" rtlCol="0" anchor="ctr"/>
              <a:lstStyle/>
              <a:p>
                <a:pPr algn="ctr"/>
                <a:endParaRPr lang="bg-BG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Georgia" panose="02040502050405020303" pitchFamily="18" charset="0"/>
                </a:endParaRPr>
              </a:p>
            </p:txBody>
          </p:sp>
        </p:grpSp>
        <p:sp>
          <p:nvSpPr>
            <p:cNvPr id="74" name="Rectangle 89">
              <a:extLst>
                <a:ext uri="{FF2B5EF4-FFF2-40B4-BE49-F238E27FC236}">
                  <a16:creationId xmlns:a16="http://schemas.microsoft.com/office/drawing/2014/main" id="{6F5BDE8E-B800-4307-9C62-60280598CAE8}"/>
                </a:ext>
              </a:extLst>
            </p:cNvPr>
            <p:cNvSpPr/>
            <p:nvPr/>
          </p:nvSpPr>
          <p:spPr>
            <a:xfrm>
              <a:off x="2639160" y="1698385"/>
              <a:ext cx="832093" cy="219692"/>
            </a:xfrm>
            <a:prstGeom prst="rect">
              <a:avLst/>
            </a:prstGeom>
          </p:spPr>
          <p:txBody>
            <a:bodyPr wrap="none" lIns="82304" tIns="41152" rIns="82304" bIns="41152">
              <a:spAutoFit/>
            </a:bodyPr>
            <a:lstStyle/>
            <a:p>
              <a:r>
                <a:rPr lang="en-US" sz="12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Georgia" panose="02040502050405020303" pitchFamily="18" charset="0"/>
                  <a:ea typeface="Open Sans Light" panose="020B0306030504020204" pitchFamily="34" charset="0"/>
                  <a:cs typeface="Lato Regular"/>
                </a:rPr>
                <a:t>Train Data</a:t>
              </a:r>
            </a:p>
          </p:txBody>
        </p:sp>
        <p:sp>
          <p:nvSpPr>
            <p:cNvPr id="66" name="Rectangle 89">
              <a:extLst>
                <a:ext uri="{FF2B5EF4-FFF2-40B4-BE49-F238E27FC236}">
                  <a16:creationId xmlns:a16="http://schemas.microsoft.com/office/drawing/2014/main" id="{06CFFC9F-1A9E-0E05-C5E1-EE72D35B489F}"/>
                </a:ext>
              </a:extLst>
            </p:cNvPr>
            <p:cNvSpPr/>
            <p:nvPr/>
          </p:nvSpPr>
          <p:spPr>
            <a:xfrm>
              <a:off x="2723715" y="4363444"/>
              <a:ext cx="746606" cy="219692"/>
            </a:xfrm>
            <a:prstGeom prst="rect">
              <a:avLst/>
            </a:prstGeom>
          </p:spPr>
          <p:txBody>
            <a:bodyPr wrap="none" lIns="82304" tIns="41152" rIns="82304" bIns="41152">
              <a:spAutoFit/>
            </a:bodyPr>
            <a:lstStyle/>
            <a:p>
              <a:r>
                <a:rPr lang="en-US" sz="12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Georgia" panose="02040502050405020303" pitchFamily="18" charset="0"/>
                  <a:ea typeface="Open Sans Light" panose="020B0306030504020204" pitchFamily="34" charset="0"/>
                  <a:cs typeface="Lato Regular"/>
                </a:rPr>
                <a:t>Test Data</a:t>
              </a:r>
            </a:p>
          </p:txBody>
        </p:sp>
        <p:sp>
          <p:nvSpPr>
            <p:cNvPr id="40" name="Shape 2896">
              <a:extLst>
                <a:ext uri="{FF2B5EF4-FFF2-40B4-BE49-F238E27FC236}">
                  <a16:creationId xmlns:a16="http://schemas.microsoft.com/office/drawing/2014/main" id="{EBFF26FD-B512-2AED-5661-FC0DA78F14B4}"/>
                </a:ext>
              </a:extLst>
            </p:cNvPr>
            <p:cNvSpPr/>
            <p:nvPr/>
          </p:nvSpPr>
          <p:spPr>
            <a:xfrm rot="5400000">
              <a:off x="2253036" y="2207811"/>
              <a:ext cx="217188" cy="5550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312" y="5053"/>
                  </a:moveTo>
                  <a:lnTo>
                    <a:pt x="11494" y="144"/>
                  </a:lnTo>
                  <a:cubicBezTo>
                    <a:pt x="11316" y="55"/>
                    <a:pt x="11071" y="0"/>
                    <a:pt x="10800" y="0"/>
                  </a:cubicBezTo>
                  <a:cubicBezTo>
                    <a:pt x="10529" y="0"/>
                    <a:pt x="10284" y="55"/>
                    <a:pt x="10106" y="144"/>
                  </a:cubicBezTo>
                  <a:lnTo>
                    <a:pt x="288" y="5053"/>
                  </a:lnTo>
                  <a:cubicBezTo>
                    <a:pt x="110" y="5142"/>
                    <a:pt x="0" y="5264"/>
                    <a:pt x="0" y="5400"/>
                  </a:cubicBezTo>
                  <a:cubicBezTo>
                    <a:pt x="0" y="5671"/>
                    <a:pt x="440" y="5891"/>
                    <a:pt x="982" y="5891"/>
                  </a:cubicBezTo>
                  <a:cubicBezTo>
                    <a:pt x="1253" y="5891"/>
                    <a:pt x="1498" y="5836"/>
                    <a:pt x="1676" y="5747"/>
                  </a:cubicBezTo>
                  <a:lnTo>
                    <a:pt x="9818" y="1676"/>
                  </a:lnTo>
                  <a:lnTo>
                    <a:pt x="9818" y="21109"/>
                  </a:lnTo>
                  <a:cubicBezTo>
                    <a:pt x="9818" y="21380"/>
                    <a:pt x="10258" y="21600"/>
                    <a:pt x="10800" y="21600"/>
                  </a:cubicBezTo>
                  <a:cubicBezTo>
                    <a:pt x="11342" y="21600"/>
                    <a:pt x="11782" y="21380"/>
                    <a:pt x="11782" y="21109"/>
                  </a:cubicBezTo>
                  <a:lnTo>
                    <a:pt x="11782" y="1676"/>
                  </a:lnTo>
                  <a:lnTo>
                    <a:pt x="19924" y="5747"/>
                  </a:lnTo>
                  <a:cubicBezTo>
                    <a:pt x="20102" y="5836"/>
                    <a:pt x="20347" y="5891"/>
                    <a:pt x="20618" y="5891"/>
                  </a:cubicBezTo>
                  <a:cubicBezTo>
                    <a:pt x="21160" y="5891"/>
                    <a:pt x="21600" y="5671"/>
                    <a:pt x="21600" y="5400"/>
                  </a:cubicBezTo>
                  <a:cubicBezTo>
                    <a:pt x="21600" y="5264"/>
                    <a:pt x="21490" y="5142"/>
                    <a:pt x="21312" y="5053"/>
                  </a:cubicBezTo>
                </a:path>
              </a:pathLst>
            </a:custGeom>
            <a:solidFill>
              <a:srgbClr val="FF0000"/>
            </a:solidFill>
            <a:ln w="12700">
              <a:noFill/>
              <a:miter lim="400000"/>
            </a:ln>
          </p:spPr>
          <p:txBody>
            <a:bodyPr lIns="14284" tIns="14284" rIns="14284" bIns="14284" anchor="ctr"/>
            <a:lstStyle/>
            <a:p>
              <a:pPr defTabSz="171399" eaLnBrk="1" hangingPunct="1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20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eorgia" panose="02040502050405020303" pitchFamily="18" charset="0"/>
                <a:ea typeface="Calibri" charset="0"/>
                <a:cs typeface="Calibri" charset="0"/>
                <a:sym typeface="Gill Sans"/>
              </a:endParaRPr>
            </a:p>
          </p:txBody>
        </p:sp>
        <p:sp>
          <p:nvSpPr>
            <p:cNvPr id="41" name="Shape 2896">
              <a:extLst>
                <a:ext uri="{FF2B5EF4-FFF2-40B4-BE49-F238E27FC236}">
                  <a16:creationId xmlns:a16="http://schemas.microsoft.com/office/drawing/2014/main" id="{63F7C361-7120-06BD-2D43-7CFAC66F67B4}"/>
                </a:ext>
              </a:extLst>
            </p:cNvPr>
            <p:cNvSpPr/>
            <p:nvPr/>
          </p:nvSpPr>
          <p:spPr>
            <a:xfrm rot="5400000">
              <a:off x="2253036" y="3596214"/>
              <a:ext cx="217188" cy="5550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312" y="5053"/>
                  </a:moveTo>
                  <a:lnTo>
                    <a:pt x="11494" y="144"/>
                  </a:lnTo>
                  <a:cubicBezTo>
                    <a:pt x="11316" y="55"/>
                    <a:pt x="11071" y="0"/>
                    <a:pt x="10800" y="0"/>
                  </a:cubicBezTo>
                  <a:cubicBezTo>
                    <a:pt x="10529" y="0"/>
                    <a:pt x="10284" y="55"/>
                    <a:pt x="10106" y="144"/>
                  </a:cubicBezTo>
                  <a:lnTo>
                    <a:pt x="288" y="5053"/>
                  </a:lnTo>
                  <a:cubicBezTo>
                    <a:pt x="110" y="5142"/>
                    <a:pt x="0" y="5264"/>
                    <a:pt x="0" y="5400"/>
                  </a:cubicBezTo>
                  <a:cubicBezTo>
                    <a:pt x="0" y="5671"/>
                    <a:pt x="440" y="5891"/>
                    <a:pt x="982" y="5891"/>
                  </a:cubicBezTo>
                  <a:cubicBezTo>
                    <a:pt x="1253" y="5891"/>
                    <a:pt x="1498" y="5836"/>
                    <a:pt x="1676" y="5747"/>
                  </a:cubicBezTo>
                  <a:lnTo>
                    <a:pt x="9818" y="1676"/>
                  </a:lnTo>
                  <a:lnTo>
                    <a:pt x="9818" y="21109"/>
                  </a:lnTo>
                  <a:cubicBezTo>
                    <a:pt x="9818" y="21380"/>
                    <a:pt x="10258" y="21600"/>
                    <a:pt x="10800" y="21600"/>
                  </a:cubicBezTo>
                  <a:cubicBezTo>
                    <a:pt x="11342" y="21600"/>
                    <a:pt x="11782" y="21380"/>
                    <a:pt x="11782" y="21109"/>
                  </a:cubicBezTo>
                  <a:lnTo>
                    <a:pt x="11782" y="1676"/>
                  </a:lnTo>
                  <a:lnTo>
                    <a:pt x="19924" y="5747"/>
                  </a:lnTo>
                  <a:cubicBezTo>
                    <a:pt x="20102" y="5836"/>
                    <a:pt x="20347" y="5891"/>
                    <a:pt x="20618" y="5891"/>
                  </a:cubicBezTo>
                  <a:cubicBezTo>
                    <a:pt x="21160" y="5891"/>
                    <a:pt x="21600" y="5671"/>
                    <a:pt x="21600" y="5400"/>
                  </a:cubicBezTo>
                  <a:cubicBezTo>
                    <a:pt x="21600" y="5264"/>
                    <a:pt x="21490" y="5142"/>
                    <a:pt x="21312" y="5053"/>
                  </a:cubicBezTo>
                </a:path>
              </a:pathLst>
            </a:custGeom>
            <a:solidFill>
              <a:srgbClr val="FF0000"/>
            </a:solidFill>
            <a:ln w="12700">
              <a:noFill/>
              <a:miter lim="400000"/>
            </a:ln>
          </p:spPr>
          <p:txBody>
            <a:bodyPr lIns="14284" tIns="14284" rIns="14284" bIns="14284" anchor="ctr"/>
            <a:lstStyle/>
            <a:p>
              <a:pPr defTabSz="171399" eaLnBrk="1" hangingPunct="1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20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eorgia" panose="02040502050405020303" pitchFamily="18" charset="0"/>
                <a:ea typeface="Calibri" charset="0"/>
                <a:cs typeface="Calibri" charset="0"/>
                <a:sym typeface="Gill Sans"/>
              </a:endParaRPr>
            </a:p>
          </p:txBody>
        </p:sp>
        <p:cxnSp>
          <p:nvCxnSpPr>
            <p:cNvPr id="46" name="直接连接符 66">
              <a:extLst>
                <a:ext uri="{FF2B5EF4-FFF2-40B4-BE49-F238E27FC236}">
                  <a16:creationId xmlns:a16="http://schemas.microsoft.com/office/drawing/2014/main" id="{F2CC8E0D-E0B7-0205-E23B-998540ACE964}"/>
                </a:ext>
              </a:extLst>
            </p:cNvPr>
            <p:cNvCxnSpPr/>
            <p:nvPr/>
          </p:nvCxnSpPr>
          <p:spPr>
            <a:xfrm rot="5400000">
              <a:off x="1397363" y="3177712"/>
              <a:ext cx="1386347" cy="1610"/>
            </a:xfrm>
            <a:prstGeom prst="line">
              <a:avLst/>
            </a:prstGeom>
            <a:solidFill>
              <a:schemeClr val="accent2"/>
            </a:solidFill>
            <a:ln w="19050">
              <a:solidFill>
                <a:srgbClr val="C00000"/>
              </a:solidFill>
              <a:miter lim="400000"/>
            </a:ln>
          </p:spPr>
        </p:cxnSp>
        <p:sp>
          <p:nvSpPr>
            <p:cNvPr id="55" name="Shape 2786">
              <a:extLst>
                <a:ext uri="{FF2B5EF4-FFF2-40B4-BE49-F238E27FC236}">
                  <a16:creationId xmlns:a16="http://schemas.microsoft.com/office/drawing/2014/main" id="{96055C40-5A74-8E39-29D7-27A04D1A2D2A}"/>
                </a:ext>
              </a:extLst>
            </p:cNvPr>
            <p:cNvSpPr/>
            <p:nvPr/>
          </p:nvSpPr>
          <p:spPr>
            <a:xfrm>
              <a:off x="2965508" y="2288270"/>
              <a:ext cx="398178" cy="3619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79" h="20458" extrusionOk="0">
                  <a:moveTo>
                    <a:pt x="8629" y="9718"/>
                  </a:moveTo>
                  <a:cubicBezTo>
                    <a:pt x="8364" y="9718"/>
                    <a:pt x="8150" y="9946"/>
                    <a:pt x="8150" y="10229"/>
                  </a:cubicBezTo>
                  <a:cubicBezTo>
                    <a:pt x="8150" y="10512"/>
                    <a:pt x="8364" y="10740"/>
                    <a:pt x="8629" y="10740"/>
                  </a:cubicBezTo>
                  <a:cubicBezTo>
                    <a:pt x="8894" y="10740"/>
                    <a:pt x="9109" y="10512"/>
                    <a:pt x="9109" y="10229"/>
                  </a:cubicBezTo>
                  <a:cubicBezTo>
                    <a:pt x="9109" y="9946"/>
                    <a:pt x="8894" y="9718"/>
                    <a:pt x="8629" y="9718"/>
                  </a:cubicBezTo>
                  <a:moveTo>
                    <a:pt x="19841" y="17227"/>
                  </a:moveTo>
                  <a:cubicBezTo>
                    <a:pt x="18962" y="17974"/>
                    <a:pt x="18122" y="17900"/>
                    <a:pt x="18122" y="17900"/>
                  </a:cubicBezTo>
                  <a:cubicBezTo>
                    <a:pt x="17681" y="17900"/>
                    <a:pt x="16277" y="16919"/>
                    <a:pt x="9448" y="11852"/>
                  </a:cubicBezTo>
                  <a:lnTo>
                    <a:pt x="10866" y="10844"/>
                  </a:lnTo>
                  <a:cubicBezTo>
                    <a:pt x="10866" y="10844"/>
                    <a:pt x="19841" y="17227"/>
                    <a:pt x="19841" y="17227"/>
                  </a:cubicBezTo>
                  <a:close/>
                  <a:moveTo>
                    <a:pt x="6661" y="12605"/>
                  </a:moveTo>
                  <a:cubicBezTo>
                    <a:pt x="6010" y="12349"/>
                    <a:pt x="5264" y="12239"/>
                    <a:pt x="4521" y="12267"/>
                  </a:cubicBezTo>
                  <a:cubicBezTo>
                    <a:pt x="15686" y="3965"/>
                    <a:pt x="17591" y="2558"/>
                    <a:pt x="18122" y="2558"/>
                  </a:cubicBezTo>
                  <a:cubicBezTo>
                    <a:pt x="18122" y="2558"/>
                    <a:pt x="18962" y="2484"/>
                    <a:pt x="19841" y="3231"/>
                  </a:cubicBezTo>
                  <a:cubicBezTo>
                    <a:pt x="19841" y="3231"/>
                    <a:pt x="6661" y="12605"/>
                    <a:pt x="6661" y="12605"/>
                  </a:cubicBezTo>
                  <a:close/>
                  <a:moveTo>
                    <a:pt x="5586" y="19031"/>
                  </a:moveTo>
                  <a:cubicBezTo>
                    <a:pt x="4111" y="19863"/>
                    <a:pt x="2224" y="19369"/>
                    <a:pt x="1372" y="17927"/>
                  </a:cubicBezTo>
                  <a:cubicBezTo>
                    <a:pt x="520" y="16485"/>
                    <a:pt x="1026" y="14640"/>
                    <a:pt x="2501" y="13808"/>
                  </a:cubicBezTo>
                  <a:cubicBezTo>
                    <a:pt x="3977" y="12975"/>
                    <a:pt x="6532" y="13092"/>
                    <a:pt x="7383" y="14534"/>
                  </a:cubicBezTo>
                  <a:cubicBezTo>
                    <a:pt x="8235" y="15977"/>
                    <a:pt x="7062" y="18198"/>
                    <a:pt x="5586" y="19031"/>
                  </a:cubicBezTo>
                  <a:moveTo>
                    <a:pt x="4521" y="8191"/>
                  </a:moveTo>
                  <a:cubicBezTo>
                    <a:pt x="5264" y="8219"/>
                    <a:pt x="6010" y="8109"/>
                    <a:pt x="6661" y="7853"/>
                  </a:cubicBezTo>
                  <a:lnTo>
                    <a:pt x="7765" y="8638"/>
                  </a:lnTo>
                  <a:cubicBezTo>
                    <a:pt x="7345" y="8950"/>
                    <a:pt x="6901" y="9281"/>
                    <a:pt x="6443" y="9621"/>
                  </a:cubicBezTo>
                  <a:cubicBezTo>
                    <a:pt x="5833" y="9167"/>
                    <a:pt x="5200" y="8696"/>
                    <a:pt x="4521" y="8191"/>
                  </a:cubicBezTo>
                  <a:moveTo>
                    <a:pt x="2501" y="6650"/>
                  </a:moveTo>
                  <a:cubicBezTo>
                    <a:pt x="1026" y="5818"/>
                    <a:pt x="520" y="3973"/>
                    <a:pt x="1372" y="2531"/>
                  </a:cubicBezTo>
                  <a:cubicBezTo>
                    <a:pt x="2224" y="1089"/>
                    <a:pt x="4111" y="595"/>
                    <a:pt x="5586" y="1427"/>
                  </a:cubicBezTo>
                  <a:cubicBezTo>
                    <a:pt x="7062" y="2260"/>
                    <a:pt x="8235" y="4481"/>
                    <a:pt x="7383" y="5924"/>
                  </a:cubicBezTo>
                  <a:cubicBezTo>
                    <a:pt x="6532" y="7366"/>
                    <a:pt x="3977" y="7483"/>
                    <a:pt x="2501" y="6650"/>
                  </a:cubicBezTo>
                  <a:moveTo>
                    <a:pt x="21079" y="3580"/>
                  </a:moveTo>
                  <a:cubicBezTo>
                    <a:pt x="21079" y="2451"/>
                    <a:pt x="19262" y="1535"/>
                    <a:pt x="18203" y="1535"/>
                  </a:cubicBezTo>
                  <a:lnTo>
                    <a:pt x="18122" y="1535"/>
                  </a:lnTo>
                  <a:cubicBezTo>
                    <a:pt x="17404" y="1535"/>
                    <a:pt x="17139" y="1673"/>
                    <a:pt x="8610" y="8009"/>
                  </a:cubicBezTo>
                  <a:lnTo>
                    <a:pt x="7613" y="7300"/>
                  </a:lnTo>
                  <a:cubicBezTo>
                    <a:pt x="7876" y="7084"/>
                    <a:pt x="8104" y="6833"/>
                    <a:pt x="8275" y="6534"/>
                  </a:cubicBezTo>
                  <a:cubicBezTo>
                    <a:pt x="9372" y="4611"/>
                    <a:pt x="7861" y="1650"/>
                    <a:pt x="5960" y="539"/>
                  </a:cubicBezTo>
                  <a:cubicBezTo>
                    <a:pt x="4060" y="-571"/>
                    <a:pt x="1629" y="88"/>
                    <a:pt x="532" y="2011"/>
                  </a:cubicBezTo>
                  <a:cubicBezTo>
                    <a:pt x="-521" y="3857"/>
                    <a:pt x="41" y="6194"/>
                    <a:pt x="1769" y="7361"/>
                  </a:cubicBezTo>
                  <a:cubicBezTo>
                    <a:pt x="3185" y="8414"/>
                    <a:pt x="4458" y="9360"/>
                    <a:pt x="5626" y="10229"/>
                  </a:cubicBezTo>
                  <a:cubicBezTo>
                    <a:pt x="4461" y="11096"/>
                    <a:pt x="3178" y="12049"/>
                    <a:pt x="1769" y="13097"/>
                  </a:cubicBezTo>
                  <a:cubicBezTo>
                    <a:pt x="40" y="14264"/>
                    <a:pt x="-521" y="16601"/>
                    <a:pt x="532" y="18447"/>
                  </a:cubicBezTo>
                  <a:cubicBezTo>
                    <a:pt x="1629" y="20371"/>
                    <a:pt x="4060" y="21029"/>
                    <a:pt x="5960" y="19919"/>
                  </a:cubicBezTo>
                  <a:cubicBezTo>
                    <a:pt x="7861" y="18808"/>
                    <a:pt x="9372" y="15847"/>
                    <a:pt x="8275" y="13924"/>
                  </a:cubicBezTo>
                  <a:cubicBezTo>
                    <a:pt x="8104" y="13625"/>
                    <a:pt x="7876" y="13374"/>
                    <a:pt x="7613" y="13158"/>
                  </a:cubicBezTo>
                  <a:lnTo>
                    <a:pt x="8610" y="12449"/>
                  </a:lnTo>
                  <a:cubicBezTo>
                    <a:pt x="17134" y="18781"/>
                    <a:pt x="17404" y="18923"/>
                    <a:pt x="18122" y="18923"/>
                  </a:cubicBezTo>
                  <a:lnTo>
                    <a:pt x="18203" y="18923"/>
                  </a:lnTo>
                  <a:cubicBezTo>
                    <a:pt x="19262" y="18923"/>
                    <a:pt x="21079" y="18007"/>
                    <a:pt x="21079" y="16878"/>
                  </a:cubicBezTo>
                  <a:lnTo>
                    <a:pt x="11731" y="10229"/>
                  </a:lnTo>
                  <a:cubicBezTo>
                    <a:pt x="11731" y="10229"/>
                    <a:pt x="21079" y="3580"/>
                    <a:pt x="21079" y="3580"/>
                  </a:cubicBezTo>
                  <a:close/>
                  <a:moveTo>
                    <a:pt x="4639" y="16789"/>
                  </a:moveTo>
                  <a:cubicBezTo>
                    <a:pt x="4496" y="16859"/>
                    <a:pt x="4332" y="16897"/>
                    <a:pt x="4162" y="16897"/>
                  </a:cubicBezTo>
                  <a:cubicBezTo>
                    <a:pt x="3846" y="16897"/>
                    <a:pt x="3544" y="16764"/>
                    <a:pt x="3411" y="16567"/>
                  </a:cubicBezTo>
                  <a:cubicBezTo>
                    <a:pt x="3347" y="16471"/>
                    <a:pt x="3351" y="16406"/>
                    <a:pt x="3362" y="16361"/>
                  </a:cubicBezTo>
                  <a:cubicBezTo>
                    <a:pt x="3392" y="16240"/>
                    <a:pt x="3511" y="16117"/>
                    <a:pt x="3682" y="16034"/>
                  </a:cubicBezTo>
                  <a:cubicBezTo>
                    <a:pt x="3891" y="15930"/>
                    <a:pt x="4198" y="15869"/>
                    <a:pt x="4503" y="15869"/>
                  </a:cubicBezTo>
                  <a:cubicBezTo>
                    <a:pt x="4935" y="15869"/>
                    <a:pt x="5194" y="15988"/>
                    <a:pt x="5273" y="16050"/>
                  </a:cubicBezTo>
                  <a:cubicBezTo>
                    <a:pt x="5252" y="16207"/>
                    <a:pt x="5019" y="16601"/>
                    <a:pt x="4639" y="16789"/>
                  </a:cubicBezTo>
                  <a:moveTo>
                    <a:pt x="4503" y="14845"/>
                  </a:moveTo>
                  <a:cubicBezTo>
                    <a:pt x="4065" y="14845"/>
                    <a:pt x="3621" y="14936"/>
                    <a:pt x="3279" y="15105"/>
                  </a:cubicBezTo>
                  <a:cubicBezTo>
                    <a:pt x="2435" y="15522"/>
                    <a:pt x="2147" y="16443"/>
                    <a:pt x="2633" y="17165"/>
                  </a:cubicBezTo>
                  <a:cubicBezTo>
                    <a:pt x="2960" y="17649"/>
                    <a:pt x="3553" y="17919"/>
                    <a:pt x="4162" y="17919"/>
                  </a:cubicBezTo>
                  <a:cubicBezTo>
                    <a:pt x="4461" y="17919"/>
                    <a:pt x="4764" y="17854"/>
                    <a:pt x="5041" y="17717"/>
                  </a:cubicBezTo>
                  <a:cubicBezTo>
                    <a:pt x="5885" y="17300"/>
                    <a:pt x="6555" y="16190"/>
                    <a:pt x="6069" y="15469"/>
                  </a:cubicBezTo>
                  <a:cubicBezTo>
                    <a:pt x="5779" y="15040"/>
                    <a:pt x="5146" y="14845"/>
                    <a:pt x="4503" y="14845"/>
                  </a:cubicBezTo>
                  <a:moveTo>
                    <a:pt x="4503" y="4590"/>
                  </a:moveTo>
                  <a:cubicBezTo>
                    <a:pt x="4198" y="4590"/>
                    <a:pt x="3891" y="4528"/>
                    <a:pt x="3682" y="4425"/>
                  </a:cubicBezTo>
                  <a:cubicBezTo>
                    <a:pt x="3511" y="4341"/>
                    <a:pt x="3392" y="4219"/>
                    <a:pt x="3362" y="4098"/>
                  </a:cubicBezTo>
                  <a:cubicBezTo>
                    <a:pt x="3351" y="4052"/>
                    <a:pt x="3347" y="3987"/>
                    <a:pt x="3411" y="3891"/>
                  </a:cubicBezTo>
                  <a:cubicBezTo>
                    <a:pt x="3544" y="3694"/>
                    <a:pt x="3846" y="3561"/>
                    <a:pt x="4162" y="3561"/>
                  </a:cubicBezTo>
                  <a:cubicBezTo>
                    <a:pt x="4332" y="3561"/>
                    <a:pt x="4496" y="3599"/>
                    <a:pt x="4639" y="3669"/>
                  </a:cubicBezTo>
                  <a:cubicBezTo>
                    <a:pt x="5019" y="3857"/>
                    <a:pt x="5252" y="4252"/>
                    <a:pt x="5273" y="4408"/>
                  </a:cubicBezTo>
                  <a:cubicBezTo>
                    <a:pt x="5194" y="4470"/>
                    <a:pt x="4935" y="4590"/>
                    <a:pt x="4503" y="4590"/>
                  </a:cubicBezTo>
                  <a:moveTo>
                    <a:pt x="5041" y="2741"/>
                  </a:moveTo>
                  <a:cubicBezTo>
                    <a:pt x="4764" y="2604"/>
                    <a:pt x="4461" y="2539"/>
                    <a:pt x="4162" y="2539"/>
                  </a:cubicBezTo>
                  <a:cubicBezTo>
                    <a:pt x="3553" y="2539"/>
                    <a:pt x="2960" y="2809"/>
                    <a:pt x="2633" y="3294"/>
                  </a:cubicBezTo>
                  <a:cubicBezTo>
                    <a:pt x="2147" y="4015"/>
                    <a:pt x="2435" y="4937"/>
                    <a:pt x="3279" y="5353"/>
                  </a:cubicBezTo>
                  <a:cubicBezTo>
                    <a:pt x="3621" y="5522"/>
                    <a:pt x="4065" y="5613"/>
                    <a:pt x="4503" y="5613"/>
                  </a:cubicBezTo>
                  <a:cubicBezTo>
                    <a:pt x="5146" y="5613"/>
                    <a:pt x="5779" y="5418"/>
                    <a:pt x="6069" y="4990"/>
                  </a:cubicBezTo>
                  <a:cubicBezTo>
                    <a:pt x="6555" y="4268"/>
                    <a:pt x="5885" y="3158"/>
                    <a:pt x="5041" y="2741"/>
                  </a:cubicBezTo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14284" tIns="14284" rIns="14284" bIns="14284" anchor="ctr"/>
            <a:lstStyle/>
            <a:p>
              <a:pPr defTabSz="171399" eaLnBrk="1" hangingPunct="1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20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eorgia" panose="02040502050405020303" pitchFamily="18" charset="0"/>
                <a:ea typeface="Calibri" charset="0"/>
                <a:cs typeface="Calibri" charset="0"/>
                <a:sym typeface="Gill Sans"/>
              </a:endParaRPr>
            </a:p>
          </p:txBody>
        </p:sp>
        <p:sp>
          <p:nvSpPr>
            <p:cNvPr id="56" name="Shape 2589">
              <a:extLst>
                <a:ext uri="{FF2B5EF4-FFF2-40B4-BE49-F238E27FC236}">
                  <a16:creationId xmlns:a16="http://schemas.microsoft.com/office/drawing/2014/main" id="{3FCD763A-98F3-234A-3BE5-65AADA90E578}"/>
                </a:ext>
              </a:extLst>
            </p:cNvPr>
            <p:cNvSpPr/>
            <p:nvPr/>
          </p:nvSpPr>
          <p:spPr>
            <a:xfrm>
              <a:off x="2931724" y="3707233"/>
              <a:ext cx="434376" cy="3948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382" y="15119"/>
                  </a:moveTo>
                  <a:cubicBezTo>
                    <a:pt x="7195" y="15119"/>
                    <a:pt x="7855" y="14394"/>
                    <a:pt x="7855" y="13500"/>
                  </a:cubicBezTo>
                  <a:cubicBezTo>
                    <a:pt x="7855" y="12605"/>
                    <a:pt x="7195" y="11880"/>
                    <a:pt x="6382" y="11880"/>
                  </a:cubicBezTo>
                  <a:cubicBezTo>
                    <a:pt x="5568" y="11880"/>
                    <a:pt x="4909" y="12605"/>
                    <a:pt x="4909" y="13500"/>
                  </a:cubicBezTo>
                  <a:cubicBezTo>
                    <a:pt x="4909" y="14394"/>
                    <a:pt x="5568" y="15119"/>
                    <a:pt x="6382" y="15119"/>
                  </a:cubicBezTo>
                  <a:moveTo>
                    <a:pt x="2455" y="3240"/>
                  </a:moveTo>
                  <a:cubicBezTo>
                    <a:pt x="2725" y="3240"/>
                    <a:pt x="2945" y="2999"/>
                    <a:pt x="2945" y="2700"/>
                  </a:cubicBezTo>
                  <a:cubicBezTo>
                    <a:pt x="2945" y="2402"/>
                    <a:pt x="2725" y="2160"/>
                    <a:pt x="2455" y="2160"/>
                  </a:cubicBezTo>
                  <a:cubicBezTo>
                    <a:pt x="2184" y="2160"/>
                    <a:pt x="1964" y="2402"/>
                    <a:pt x="1964" y="2700"/>
                  </a:cubicBezTo>
                  <a:cubicBezTo>
                    <a:pt x="1964" y="2999"/>
                    <a:pt x="2184" y="3240"/>
                    <a:pt x="2455" y="3240"/>
                  </a:cubicBezTo>
                  <a:moveTo>
                    <a:pt x="3927" y="8100"/>
                  </a:moveTo>
                  <a:cubicBezTo>
                    <a:pt x="3927" y="6609"/>
                    <a:pt x="5026" y="5400"/>
                    <a:pt x="6382" y="5400"/>
                  </a:cubicBezTo>
                  <a:cubicBezTo>
                    <a:pt x="7738" y="5400"/>
                    <a:pt x="8836" y="6609"/>
                    <a:pt x="8836" y="8100"/>
                  </a:cubicBezTo>
                  <a:lnTo>
                    <a:pt x="8836" y="13500"/>
                  </a:lnTo>
                  <a:cubicBezTo>
                    <a:pt x="8836" y="14991"/>
                    <a:pt x="7738" y="16199"/>
                    <a:pt x="6382" y="16199"/>
                  </a:cubicBezTo>
                  <a:cubicBezTo>
                    <a:pt x="5026" y="16199"/>
                    <a:pt x="3927" y="14991"/>
                    <a:pt x="3927" y="13500"/>
                  </a:cubicBezTo>
                  <a:cubicBezTo>
                    <a:pt x="3927" y="13500"/>
                    <a:pt x="3927" y="8100"/>
                    <a:pt x="3927" y="8100"/>
                  </a:cubicBezTo>
                  <a:close/>
                  <a:moveTo>
                    <a:pt x="2945" y="13500"/>
                  </a:moveTo>
                  <a:cubicBezTo>
                    <a:pt x="2945" y="15587"/>
                    <a:pt x="4484" y="17279"/>
                    <a:pt x="6382" y="17279"/>
                  </a:cubicBezTo>
                  <a:cubicBezTo>
                    <a:pt x="8280" y="17279"/>
                    <a:pt x="9818" y="15587"/>
                    <a:pt x="9818" y="13500"/>
                  </a:cubicBezTo>
                  <a:lnTo>
                    <a:pt x="9818" y="8100"/>
                  </a:lnTo>
                  <a:cubicBezTo>
                    <a:pt x="9818" y="6012"/>
                    <a:pt x="8280" y="4320"/>
                    <a:pt x="6382" y="4320"/>
                  </a:cubicBezTo>
                  <a:cubicBezTo>
                    <a:pt x="4484" y="4320"/>
                    <a:pt x="2945" y="6012"/>
                    <a:pt x="2945" y="8100"/>
                  </a:cubicBezTo>
                  <a:cubicBezTo>
                    <a:pt x="2945" y="8100"/>
                    <a:pt x="2945" y="13500"/>
                    <a:pt x="2945" y="13500"/>
                  </a:cubicBezTo>
                  <a:close/>
                  <a:moveTo>
                    <a:pt x="2455" y="19439"/>
                  </a:moveTo>
                  <a:cubicBezTo>
                    <a:pt x="2725" y="19439"/>
                    <a:pt x="2945" y="19198"/>
                    <a:pt x="2945" y="18899"/>
                  </a:cubicBezTo>
                  <a:cubicBezTo>
                    <a:pt x="2945" y="18601"/>
                    <a:pt x="2725" y="18359"/>
                    <a:pt x="2455" y="18359"/>
                  </a:cubicBezTo>
                  <a:cubicBezTo>
                    <a:pt x="2184" y="18359"/>
                    <a:pt x="1964" y="18601"/>
                    <a:pt x="1964" y="18899"/>
                  </a:cubicBezTo>
                  <a:cubicBezTo>
                    <a:pt x="1964" y="19198"/>
                    <a:pt x="2184" y="19439"/>
                    <a:pt x="2455" y="19439"/>
                  </a:cubicBezTo>
                  <a:moveTo>
                    <a:pt x="20618" y="20519"/>
                  </a:moveTo>
                  <a:lnTo>
                    <a:pt x="982" y="20519"/>
                  </a:lnTo>
                  <a:lnTo>
                    <a:pt x="982" y="1080"/>
                  </a:lnTo>
                  <a:lnTo>
                    <a:pt x="20618" y="1080"/>
                  </a:lnTo>
                  <a:cubicBezTo>
                    <a:pt x="20618" y="1080"/>
                    <a:pt x="20618" y="20519"/>
                    <a:pt x="20618" y="20519"/>
                  </a:cubicBezTo>
                  <a:close/>
                  <a:moveTo>
                    <a:pt x="20618" y="0"/>
                  </a:moveTo>
                  <a:lnTo>
                    <a:pt x="982" y="0"/>
                  </a:lnTo>
                  <a:cubicBezTo>
                    <a:pt x="440" y="0"/>
                    <a:pt x="0" y="484"/>
                    <a:pt x="0" y="1080"/>
                  </a:cubicBezTo>
                  <a:lnTo>
                    <a:pt x="0" y="20519"/>
                  </a:lnTo>
                  <a:cubicBezTo>
                    <a:pt x="0" y="21115"/>
                    <a:pt x="440" y="21600"/>
                    <a:pt x="982" y="21600"/>
                  </a:cubicBezTo>
                  <a:lnTo>
                    <a:pt x="20618" y="21600"/>
                  </a:lnTo>
                  <a:cubicBezTo>
                    <a:pt x="21160" y="21600"/>
                    <a:pt x="21600" y="21115"/>
                    <a:pt x="21600" y="20519"/>
                  </a:cubicBezTo>
                  <a:lnTo>
                    <a:pt x="21600" y="1080"/>
                  </a:lnTo>
                  <a:cubicBezTo>
                    <a:pt x="21600" y="484"/>
                    <a:pt x="21160" y="0"/>
                    <a:pt x="20618" y="0"/>
                  </a:cubicBezTo>
                  <a:moveTo>
                    <a:pt x="19145" y="3240"/>
                  </a:moveTo>
                  <a:cubicBezTo>
                    <a:pt x="19416" y="3240"/>
                    <a:pt x="19636" y="2999"/>
                    <a:pt x="19636" y="2700"/>
                  </a:cubicBezTo>
                  <a:cubicBezTo>
                    <a:pt x="19636" y="2402"/>
                    <a:pt x="19416" y="2160"/>
                    <a:pt x="19145" y="2160"/>
                  </a:cubicBezTo>
                  <a:cubicBezTo>
                    <a:pt x="18875" y="2160"/>
                    <a:pt x="18655" y="2402"/>
                    <a:pt x="18655" y="2700"/>
                  </a:cubicBezTo>
                  <a:cubicBezTo>
                    <a:pt x="18655" y="2999"/>
                    <a:pt x="18875" y="3240"/>
                    <a:pt x="19145" y="3240"/>
                  </a:cubicBezTo>
                  <a:moveTo>
                    <a:pt x="12764" y="8100"/>
                  </a:moveTo>
                  <a:cubicBezTo>
                    <a:pt x="12764" y="6609"/>
                    <a:pt x="13863" y="5400"/>
                    <a:pt x="15218" y="5400"/>
                  </a:cubicBezTo>
                  <a:cubicBezTo>
                    <a:pt x="16574" y="5400"/>
                    <a:pt x="17673" y="6609"/>
                    <a:pt x="17673" y="8100"/>
                  </a:cubicBezTo>
                  <a:lnTo>
                    <a:pt x="17673" y="13500"/>
                  </a:lnTo>
                  <a:cubicBezTo>
                    <a:pt x="17673" y="14991"/>
                    <a:pt x="16574" y="16199"/>
                    <a:pt x="15218" y="16199"/>
                  </a:cubicBezTo>
                  <a:cubicBezTo>
                    <a:pt x="13863" y="16199"/>
                    <a:pt x="12764" y="14991"/>
                    <a:pt x="12764" y="13500"/>
                  </a:cubicBezTo>
                  <a:cubicBezTo>
                    <a:pt x="12764" y="13500"/>
                    <a:pt x="12764" y="8100"/>
                    <a:pt x="12764" y="8100"/>
                  </a:cubicBezTo>
                  <a:close/>
                  <a:moveTo>
                    <a:pt x="15218" y="17279"/>
                  </a:moveTo>
                  <a:cubicBezTo>
                    <a:pt x="17116" y="17279"/>
                    <a:pt x="18655" y="15587"/>
                    <a:pt x="18655" y="13500"/>
                  </a:cubicBezTo>
                  <a:lnTo>
                    <a:pt x="18655" y="8100"/>
                  </a:lnTo>
                  <a:cubicBezTo>
                    <a:pt x="18655" y="6012"/>
                    <a:pt x="17116" y="4320"/>
                    <a:pt x="15218" y="4320"/>
                  </a:cubicBezTo>
                  <a:cubicBezTo>
                    <a:pt x="13320" y="4320"/>
                    <a:pt x="11782" y="6012"/>
                    <a:pt x="11782" y="8100"/>
                  </a:cubicBezTo>
                  <a:lnTo>
                    <a:pt x="11782" y="13500"/>
                  </a:lnTo>
                  <a:cubicBezTo>
                    <a:pt x="11782" y="15587"/>
                    <a:pt x="13320" y="17279"/>
                    <a:pt x="15218" y="17279"/>
                  </a:cubicBezTo>
                  <a:moveTo>
                    <a:pt x="15218" y="9720"/>
                  </a:moveTo>
                  <a:cubicBezTo>
                    <a:pt x="16032" y="9720"/>
                    <a:pt x="16691" y="8995"/>
                    <a:pt x="16691" y="8100"/>
                  </a:cubicBezTo>
                  <a:cubicBezTo>
                    <a:pt x="16691" y="7206"/>
                    <a:pt x="16032" y="6480"/>
                    <a:pt x="15218" y="6480"/>
                  </a:cubicBezTo>
                  <a:cubicBezTo>
                    <a:pt x="14405" y="6480"/>
                    <a:pt x="13745" y="7206"/>
                    <a:pt x="13745" y="8100"/>
                  </a:cubicBezTo>
                  <a:cubicBezTo>
                    <a:pt x="13745" y="8995"/>
                    <a:pt x="14405" y="9720"/>
                    <a:pt x="15218" y="9720"/>
                  </a:cubicBezTo>
                  <a:moveTo>
                    <a:pt x="19145" y="18359"/>
                  </a:moveTo>
                  <a:cubicBezTo>
                    <a:pt x="18875" y="18359"/>
                    <a:pt x="18655" y="18601"/>
                    <a:pt x="18655" y="18899"/>
                  </a:cubicBezTo>
                  <a:cubicBezTo>
                    <a:pt x="18655" y="19198"/>
                    <a:pt x="18875" y="19439"/>
                    <a:pt x="19145" y="19439"/>
                  </a:cubicBezTo>
                  <a:cubicBezTo>
                    <a:pt x="19416" y="19439"/>
                    <a:pt x="19636" y="19198"/>
                    <a:pt x="19636" y="18899"/>
                  </a:cubicBezTo>
                  <a:cubicBezTo>
                    <a:pt x="19636" y="18601"/>
                    <a:pt x="19416" y="18359"/>
                    <a:pt x="19145" y="18359"/>
                  </a:cubicBezTo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14284" tIns="14284" rIns="14284" bIns="14284" anchor="ctr"/>
            <a:lstStyle/>
            <a:p>
              <a:pPr defTabSz="171399" eaLnBrk="1" hangingPunct="1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20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eorgia" panose="02040502050405020303" pitchFamily="18" charset="0"/>
                <a:ea typeface="Calibri" charset="0"/>
                <a:cs typeface="Calibri" charset="0"/>
                <a:sym typeface="Gill Sans"/>
              </a:endParaRPr>
            </a:p>
          </p:txBody>
        </p:sp>
        <p:cxnSp>
          <p:nvCxnSpPr>
            <p:cNvPr id="60" name="直接连接符 80">
              <a:extLst>
                <a:ext uri="{FF2B5EF4-FFF2-40B4-BE49-F238E27FC236}">
                  <a16:creationId xmlns:a16="http://schemas.microsoft.com/office/drawing/2014/main" id="{D5C24E06-B9D8-A046-6711-DEE9AC0A4DB1}"/>
                </a:ext>
              </a:extLst>
            </p:cNvPr>
            <p:cNvCxnSpPr/>
            <p:nvPr/>
          </p:nvCxnSpPr>
          <p:spPr>
            <a:xfrm>
              <a:off x="1329851" y="3225404"/>
              <a:ext cx="756000" cy="1610"/>
            </a:xfrm>
            <a:prstGeom prst="line">
              <a:avLst/>
            </a:prstGeom>
            <a:solidFill>
              <a:schemeClr val="accent2"/>
            </a:solidFill>
            <a:ln w="19050">
              <a:solidFill>
                <a:srgbClr val="C00000"/>
              </a:solidFill>
              <a:miter lim="400000"/>
            </a:ln>
          </p:spPr>
        </p:cxn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D4D4F019-78CC-7D8A-127A-2C9D2B514FA6}"/>
              </a:ext>
            </a:extLst>
          </p:cNvPr>
          <p:cNvGrpSpPr/>
          <p:nvPr/>
        </p:nvGrpSpPr>
        <p:grpSpPr>
          <a:xfrm>
            <a:off x="6298507" y="4365104"/>
            <a:ext cx="1909185" cy="2008657"/>
            <a:chOff x="6298507" y="4365104"/>
            <a:chExt cx="1909185" cy="2008657"/>
          </a:xfrm>
        </p:grpSpPr>
        <p:grpSp>
          <p:nvGrpSpPr>
            <p:cNvPr id="103" name="Group 45">
              <a:extLst>
                <a:ext uri="{FF2B5EF4-FFF2-40B4-BE49-F238E27FC236}">
                  <a16:creationId xmlns:a16="http://schemas.microsoft.com/office/drawing/2014/main" id="{FB480659-58FB-8D66-8551-72479373F1EF}"/>
                </a:ext>
              </a:extLst>
            </p:cNvPr>
            <p:cNvGrpSpPr/>
            <p:nvPr/>
          </p:nvGrpSpPr>
          <p:grpSpPr>
            <a:xfrm rot="21316916">
              <a:off x="7360969" y="4951676"/>
              <a:ext cx="846723" cy="846943"/>
              <a:chOff x="5013110" y="5059616"/>
              <a:chExt cx="3378533" cy="3379413"/>
            </a:xfrm>
          </p:grpSpPr>
          <p:sp>
            <p:nvSpPr>
              <p:cNvPr id="104" name="Oval 46">
                <a:extLst>
                  <a:ext uri="{FF2B5EF4-FFF2-40B4-BE49-F238E27FC236}">
                    <a16:creationId xmlns:a16="http://schemas.microsoft.com/office/drawing/2014/main" id="{D80A4AFD-2F74-18EC-9634-51A933C1513A}"/>
                  </a:ext>
                </a:extLst>
              </p:cNvPr>
              <p:cNvSpPr/>
              <p:nvPr/>
            </p:nvSpPr>
            <p:spPr>
              <a:xfrm>
                <a:off x="5013110" y="5059616"/>
                <a:ext cx="3378533" cy="3379413"/>
              </a:xfrm>
              <a:prstGeom prst="ellipse">
                <a:avLst/>
              </a:prstGeom>
              <a:solidFill>
                <a:schemeClr val="bg1">
                  <a:lumMod val="75000"/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64607" tIns="82304" rIns="164607" bIns="82304" rtlCol="0" anchor="ctr"/>
              <a:lstStyle/>
              <a:p>
                <a:pPr algn="ctr"/>
                <a:endParaRPr lang="bg-BG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Georgia" panose="02040502050405020303" pitchFamily="18" charset="0"/>
                </a:endParaRPr>
              </a:p>
            </p:txBody>
          </p:sp>
          <p:sp>
            <p:nvSpPr>
              <p:cNvPr id="105" name="Oval 47">
                <a:extLst>
                  <a:ext uri="{FF2B5EF4-FFF2-40B4-BE49-F238E27FC236}">
                    <a16:creationId xmlns:a16="http://schemas.microsoft.com/office/drawing/2014/main" id="{533868ED-6A0C-8615-B8FA-B3DB2921D083}"/>
                  </a:ext>
                </a:extLst>
              </p:cNvPr>
              <p:cNvSpPr/>
              <p:nvPr/>
            </p:nvSpPr>
            <p:spPr>
              <a:xfrm>
                <a:off x="5286107" y="5332685"/>
                <a:ext cx="2832537" cy="2833275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lIns="164607" tIns="82304" rIns="164607" bIns="82304" rtlCol="0" anchor="ctr"/>
              <a:lstStyle/>
              <a:p>
                <a:pPr algn="ctr"/>
                <a:endParaRPr lang="bg-BG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Georgia" panose="02040502050405020303" pitchFamily="18" charset="0"/>
                </a:endParaRPr>
              </a:p>
            </p:txBody>
          </p:sp>
        </p:grpSp>
        <p:sp>
          <p:nvSpPr>
            <p:cNvPr id="106" name="Rectangle 89">
              <a:extLst>
                <a:ext uri="{FF2B5EF4-FFF2-40B4-BE49-F238E27FC236}">
                  <a16:creationId xmlns:a16="http://schemas.microsoft.com/office/drawing/2014/main" id="{DEA7A685-4320-A8F6-729B-4AD546D5A649}"/>
                </a:ext>
              </a:extLst>
            </p:cNvPr>
            <p:cNvSpPr/>
            <p:nvPr/>
          </p:nvSpPr>
          <p:spPr>
            <a:xfrm>
              <a:off x="6298507" y="5736655"/>
              <a:ext cx="1792597" cy="637106"/>
            </a:xfrm>
            <a:prstGeom prst="rect">
              <a:avLst/>
            </a:prstGeom>
          </p:spPr>
          <p:txBody>
            <a:bodyPr wrap="square" lIns="82304" tIns="41152" rIns="82304" bIns="41152">
              <a:spAutoFit/>
            </a:bodyPr>
            <a:lstStyle/>
            <a:p>
              <a:r>
                <a:rPr lang="en-US" sz="12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Georgia" panose="02040502050405020303" pitchFamily="18" charset="0"/>
                  <a:ea typeface="Open Sans Light" panose="020B0306030504020204" pitchFamily="34" charset="0"/>
                  <a:cs typeface="Lato Regular"/>
                </a:rPr>
                <a:t>New Data:</a:t>
              </a:r>
            </a:p>
            <a:p>
              <a:r>
                <a:rPr lang="en-US" sz="12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Georgia" panose="02040502050405020303" pitchFamily="18" charset="0"/>
                  <a:ea typeface="Open Sans Light" panose="020B0306030504020204" pitchFamily="34" charset="0"/>
                  <a:cs typeface="Lato Regular"/>
                </a:rPr>
                <a:t>Clinical trial data under investigation</a:t>
              </a:r>
            </a:p>
          </p:txBody>
        </p:sp>
        <p:sp>
          <p:nvSpPr>
            <p:cNvPr id="114" name="Shape 2589">
              <a:extLst>
                <a:ext uri="{FF2B5EF4-FFF2-40B4-BE49-F238E27FC236}">
                  <a16:creationId xmlns:a16="http://schemas.microsoft.com/office/drawing/2014/main" id="{7C630BEB-B800-6AED-9414-F8FEB2431893}"/>
                </a:ext>
              </a:extLst>
            </p:cNvPr>
            <p:cNvSpPr/>
            <p:nvPr/>
          </p:nvSpPr>
          <p:spPr>
            <a:xfrm>
              <a:off x="7566457" y="5177644"/>
              <a:ext cx="434376" cy="3948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382" y="15119"/>
                  </a:moveTo>
                  <a:cubicBezTo>
                    <a:pt x="7195" y="15119"/>
                    <a:pt x="7855" y="14394"/>
                    <a:pt x="7855" y="13500"/>
                  </a:cubicBezTo>
                  <a:cubicBezTo>
                    <a:pt x="7855" y="12605"/>
                    <a:pt x="7195" y="11880"/>
                    <a:pt x="6382" y="11880"/>
                  </a:cubicBezTo>
                  <a:cubicBezTo>
                    <a:pt x="5568" y="11880"/>
                    <a:pt x="4909" y="12605"/>
                    <a:pt x="4909" y="13500"/>
                  </a:cubicBezTo>
                  <a:cubicBezTo>
                    <a:pt x="4909" y="14394"/>
                    <a:pt x="5568" y="15119"/>
                    <a:pt x="6382" y="15119"/>
                  </a:cubicBezTo>
                  <a:moveTo>
                    <a:pt x="2455" y="3240"/>
                  </a:moveTo>
                  <a:cubicBezTo>
                    <a:pt x="2725" y="3240"/>
                    <a:pt x="2945" y="2999"/>
                    <a:pt x="2945" y="2700"/>
                  </a:cubicBezTo>
                  <a:cubicBezTo>
                    <a:pt x="2945" y="2402"/>
                    <a:pt x="2725" y="2160"/>
                    <a:pt x="2455" y="2160"/>
                  </a:cubicBezTo>
                  <a:cubicBezTo>
                    <a:pt x="2184" y="2160"/>
                    <a:pt x="1964" y="2402"/>
                    <a:pt x="1964" y="2700"/>
                  </a:cubicBezTo>
                  <a:cubicBezTo>
                    <a:pt x="1964" y="2999"/>
                    <a:pt x="2184" y="3240"/>
                    <a:pt x="2455" y="3240"/>
                  </a:cubicBezTo>
                  <a:moveTo>
                    <a:pt x="3927" y="8100"/>
                  </a:moveTo>
                  <a:cubicBezTo>
                    <a:pt x="3927" y="6609"/>
                    <a:pt x="5026" y="5400"/>
                    <a:pt x="6382" y="5400"/>
                  </a:cubicBezTo>
                  <a:cubicBezTo>
                    <a:pt x="7738" y="5400"/>
                    <a:pt x="8836" y="6609"/>
                    <a:pt x="8836" y="8100"/>
                  </a:cubicBezTo>
                  <a:lnTo>
                    <a:pt x="8836" y="13500"/>
                  </a:lnTo>
                  <a:cubicBezTo>
                    <a:pt x="8836" y="14991"/>
                    <a:pt x="7738" y="16199"/>
                    <a:pt x="6382" y="16199"/>
                  </a:cubicBezTo>
                  <a:cubicBezTo>
                    <a:pt x="5026" y="16199"/>
                    <a:pt x="3927" y="14991"/>
                    <a:pt x="3927" y="13500"/>
                  </a:cubicBezTo>
                  <a:cubicBezTo>
                    <a:pt x="3927" y="13500"/>
                    <a:pt x="3927" y="8100"/>
                    <a:pt x="3927" y="8100"/>
                  </a:cubicBezTo>
                  <a:close/>
                  <a:moveTo>
                    <a:pt x="2945" y="13500"/>
                  </a:moveTo>
                  <a:cubicBezTo>
                    <a:pt x="2945" y="15587"/>
                    <a:pt x="4484" y="17279"/>
                    <a:pt x="6382" y="17279"/>
                  </a:cubicBezTo>
                  <a:cubicBezTo>
                    <a:pt x="8280" y="17279"/>
                    <a:pt x="9818" y="15587"/>
                    <a:pt x="9818" y="13500"/>
                  </a:cubicBezTo>
                  <a:lnTo>
                    <a:pt x="9818" y="8100"/>
                  </a:lnTo>
                  <a:cubicBezTo>
                    <a:pt x="9818" y="6012"/>
                    <a:pt x="8280" y="4320"/>
                    <a:pt x="6382" y="4320"/>
                  </a:cubicBezTo>
                  <a:cubicBezTo>
                    <a:pt x="4484" y="4320"/>
                    <a:pt x="2945" y="6012"/>
                    <a:pt x="2945" y="8100"/>
                  </a:cubicBezTo>
                  <a:cubicBezTo>
                    <a:pt x="2945" y="8100"/>
                    <a:pt x="2945" y="13500"/>
                    <a:pt x="2945" y="13500"/>
                  </a:cubicBezTo>
                  <a:close/>
                  <a:moveTo>
                    <a:pt x="2455" y="19439"/>
                  </a:moveTo>
                  <a:cubicBezTo>
                    <a:pt x="2725" y="19439"/>
                    <a:pt x="2945" y="19198"/>
                    <a:pt x="2945" y="18899"/>
                  </a:cubicBezTo>
                  <a:cubicBezTo>
                    <a:pt x="2945" y="18601"/>
                    <a:pt x="2725" y="18359"/>
                    <a:pt x="2455" y="18359"/>
                  </a:cubicBezTo>
                  <a:cubicBezTo>
                    <a:pt x="2184" y="18359"/>
                    <a:pt x="1964" y="18601"/>
                    <a:pt x="1964" y="18899"/>
                  </a:cubicBezTo>
                  <a:cubicBezTo>
                    <a:pt x="1964" y="19198"/>
                    <a:pt x="2184" y="19439"/>
                    <a:pt x="2455" y="19439"/>
                  </a:cubicBezTo>
                  <a:moveTo>
                    <a:pt x="20618" y="20519"/>
                  </a:moveTo>
                  <a:lnTo>
                    <a:pt x="982" y="20519"/>
                  </a:lnTo>
                  <a:lnTo>
                    <a:pt x="982" y="1080"/>
                  </a:lnTo>
                  <a:lnTo>
                    <a:pt x="20618" y="1080"/>
                  </a:lnTo>
                  <a:cubicBezTo>
                    <a:pt x="20618" y="1080"/>
                    <a:pt x="20618" y="20519"/>
                    <a:pt x="20618" y="20519"/>
                  </a:cubicBezTo>
                  <a:close/>
                  <a:moveTo>
                    <a:pt x="20618" y="0"/>
                  </a:moveTo>
                  <a:lnTo>
                    <a:pt x="982" y="0"/>
                  </a:lnTo>
                  <a:cubicBezTo>
                    <a:pt x="440" y="0"/>
                    <a:pt x="0" y="484"/>
                    <a:pt x="0" y="1080"/>
                  </a:cubicBezTo>
                  <a:lnTo>
                    <a:pt x="0" y="20519"/>
                  </a:lnTo>
                  <a:cubicBezTo>
                    <a:pt x="0" y="21115"/>
                    <a:pt x="440" y="21600"/>
                    <a:pt x="982" y="21600"/>
                  </a:cubicBezTo>
                  <a:lnTo>
                    <a:pt x="20618" y="21600"/>
                  </a:lnTo>
                  <a:cubicBezTo>
                    <a:pt x="21160" y="21600"/>
                    <a:pt x="21600" y="21115"/>
                    <a:pt x="21600" y="20519"/>
                  </a:cubicBezTo>
                  <a:lnTo>
                    <a:pt x="21600" y="1080"/>
                  </a:lnTo>
                  <a:cubicBezTo>
                    <a:pt x="21600" y="484"/>
                    <a:pt x="21160" y="0"/>
                    <a:pt x="20618" y="0"/>
                  </a:cubicBezTo>
                  <a:moveTo>
                    <a:pt x="19145" y="3240"/>
                  </a:moveTo>
                  <a:cubicBezTo>
                    <a:pt x="19416" y="3240"/>
                    <a:pt x="19636" y="2999"/>
                    <a:pt x="19636" y="2700"/>
                  </a:cubicBezTo>
                  <a:cubicBezTo>
                    <a:pt x="19636" y="2402"/>
                    <a:pt x="19416" y="2160"/>
                    <a:pt x="19145" y="2160"/>
                  </a:cubicBezTo>
                  <a:cubicBezTo>
                    <a:pt x="18875" y="2160"/>
                    <a:pt x="18655" y="2402"/>
                    <a:pt x="18655" y="2700"/>
                  </a:cubicBezTo>
                  <a:cubicBezTo>
                    <a:pt x="18655" y="2999"/>
                    <a:pt x="18875" y="3240"/>
                    <a:pt x="19145" y="3240"/>
                  </a:cubicBezTo>
                  <a:moveTo>
                    <a:pt x="12764" y="8100"/>
                  </a:moveTo>
                  <a:cubicBezTo>
                    <a:pt x="12764" y="6609"/>
                    <a:pt x="13863" y="5400"/>
                    <a:pt x="15218" y="5400"/>
                  </a:cubicBezTo>
                  <a:cubicBezTo>
                    <a:pt x="16574" y="5400"/>
                    <a:pt x="17673" y="6609"/>
                    <a:pt x="17673" y="8100"/>
                  </a:cubicBezTo>
                  <a:lnTo>
                    <a:pt x="17673" y="13500"/>
                  </a:lnTo>
                  <a:cubicBezTo>
                    <a:pt x="17673" y="14991"/>
                    <a:pt x="16574" y="16199"/>
                    <a:pt x="15218" y="16199"/>
                  </a:cubicBezTo>
                  <a:cubicBezTo>
                    <a:pt x="13863" y="16199"/>
                    <a:pt x="12764" y="14991"/>
                    <a:pt x="12764" y="13500"/>
                  </a:cubicBezTo>
                  <a:cubicBezTo>
                    <a:pt x="12764" y="13500"/>
                    <a:pt x="12764" y="8100"/>
                    <a:pt x="12764" y="8100"/>
                  </a:cubicBezTo>
                  <a:close/>
                  <a:moveTo>
                    <a:pt x="15218" y="17279"/>
                  </a:moveTo>
                  <a:cubicBezTo>
                    <a:pt x="17116" y="17279"/>
                    <a:pt x="18655" y="15587"/>
                    <a:pt x="18655" y="13500"/>
                  </a:cubicBezTo>
                  <a:lnTo>
                    <a:pt x="18655" y="8100"/>
                  </a:lnTo>
                  <a:cubicBezTo>
                    <a:pt x="18655" y="6012"/>
                    <a:pt x="17116" y="4320"/>
                    <a:pt x="15218" y="4320"/>
                  </a:cubicBezTo>
                  <a:cubicBezTo>
                    <a:pt x="13320" y="4320"/>
                    <a:pt x="11782" y="6012"/>
                    <a:pt x="11782" y="8100"/>
                  </a:cubicBezTo>
                  <a:lnTo>
                    <a:pt x="11782" y="13500"/>
                  </a:lnTo>
                  <a:cubicBezTo>
                    <a:pt x="11782" y="15587"/>
                    <a:pt x="13320" y="17279"/>
                    <a:pt x="15218" y="17279"/>
                  </a:cubicBezTo>
                  <a:moveTo>
                    <a:pt x="15218" y="9720"/>
                  </a:moveTo>
                  <a:cubicBezTo>
                    <a:pt x="16032" y="9720"/>
                    <a:pt x="16691" y="8995"/>
                    <a:pt x="16691" y="8100"/>
                  </a:cubicBezTo>
                  <a:cubicBezTo>
                    <a:pt x="16691" y="7206"/>
                    <a:pt x="16032" y="6480"/>
                    <a:pt x="15218" y="6480"/>
                  </a:cubicBezTo>
                  <a:cubicBezTo>
                    <a:pt x="14405" y="6480"/>
                    <a:pt x="13745" y="7206"/>
                    <a:pt x="13745" y="8100"/>
                  </a:cubicBezTo>
                  <a:cubicBezTo>
                    <a:pt x="13745" y="8995"/>
                    <a:pt x="14405" y="9720"/>
                    <a:pt x="15218" y="9720"/>
                  </a:cubicBezTo>
                  <a:moveTo>
                    <a:pt x="19145" y="18359"/>
                  </a:moveTo>
                  <a:cubicBezTo>
                    <a:pt x="18875" y="18359"/>
                    <a:pt x="18655" y="18601"/>
                    <a:pt x="18655" y="18899"/>
                  </a:cubicBezTo>
                  <a:cubicBezTo>
                    <a:pt x="18655" y="19198"/>
                    <a:pt x="18875" y="19439"/>
                    <a:pt x="19145" y="19439"/>
                  </a:cubicBezTo>
                  <a:cubicBezTo>
                    <a:pt x="19416" y="19439"/>
                    <a:pt x="19636" y="19198"/>
                    <a:pt x="19636" y="18899"/>
                  </a:cubicBezTo>
                  <a:cubicBezTo>
                    <a:pt x="19636" y="18601"/>
                    <a:pt x="19416" y="18359"/>
                    <a:pt x="19145" y="18359"/>
                  </a:cubicBezTo>
                </a:path>
              </a:pathLst>
            </a:custGeom>
            <a:solidFill>
              <a:schemeClr val="tx1"/>
            </a:solidFill>
            <a:ln w="12700">
              <a:solidFill>
                <a:schemeClr val="tx1"/>
              </a:solidFill>
              <a:miter lim="400000"/>
            </a:ln>
          </p:spPr>
          <p:txBody>
            <a:bodyPr lIns="14284" tIns="14284" rIns="14284" bIns="14284" anchor="ctr"/>
            <a:lstStyle/>
            <a:p>
              <a:pPr defTabSz="171399" eaLnBrk="1" hangingPunct="1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20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eorgia" panose="02040502050405020303" pitchFamily="18" charset="0"/>
                <a:ea typeface="Calibri" charset="0"/>
                <a:cs typeface="Calibri" charset="0"/>
                <a:sym typeface="Gill Sans"/>
              </a:endParaRPr>
            </a:p>
          </p:txBody>
        </p:sp>
        <p:sp>
          <p:nvSpPr>
            <p:cNvPr id="115" name="Shape 2896">
              <a:extLst>
                <a:ext uri="{FF2B5EF4-FFF2-40B4-BE49-F238E27FC236}">
                  <a16:creationId xmlns:a16="http://schemas.microsoft.com/office/drawing/2014/main" id="{7186CF17-50FF-CF0F-DADD-B017A7D6634C}"/>
                </a:ext>
              </a:extLst>
            </p:cNvPr>
            <p:cNvSpPr/>
            <p:nvPr/>
          </p:nvSpPr>
          <p:spPr>
            <a:xfrm rot="10800000">
              <a:off x="7667731" y="4365104"/>
              <a:ext cx="217188" cy="5550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312" y="5053"/>
                  </a:moveTo>
                  <a:lnTo>
                    <a:pt x="11494" y="144"/>
                  </a:lnTo>
                  <a:cubicBezTo>
                    <a:pt x="11316" y="55"/>
                    <a:pt x="11071" y="0"/>
                    <a:pt x="10800" y="0"/>
                  </a:cubicBezTo>
                  <a:cubicBezTo>
                    <a:pt x="10529" y="0"/>
                    <a:pt x="10284" y="55"/>
                    <a:pt x="10106" y="144"/>
                  </a:cubicBezTo>
                  <a:lnTo>
                    <a:pt x="288" y="5053"/>
                  </a:lnTo>
                  <a:cubicBezTo>
                    <a:pt x="110" y="5142"/>
                    <a:pt x="0" y="5264"/>
                    <a:pt x="0" y="5400"/>
                  </a:cubicBezTo>
                  <a:cubicBezTo>
                    <a:pt x="0" y="5671"/>
                    <a:pt x="440" y="5891"/>
                    <a:pt x="982" y="5891"/>
                  </a:cubicBezTo>
                  <a:cubicBezTo>
                    <a:pt x="1253" y="5891"/>
                    <a:pt x="1498" y="5836"/>
                    <a:pt x="1676" y="5747"/>
                  </a:cubicBezTo>
                  <a:lnTo>
                    <a:pt x="9818" y="1676"/>
                  </a:lnTo>
                  <a:lnTo>
                    <a:pt x="9818" y="21109"/>
                  </a:lnTo>
                  <a:cubicBezTo>
                    <a:pt x="9818" y="21380"/>
                    <a:pt x="10258" y="21600"/>
                    <a:pt x="10800" y="21600"/>
                  </a:cubicBezTo>
                  <a:cubicBezTo>
                    <a:pt x="11342" y="21600"/>
                    <a:pt x="11782" y="21380"/>
                    <a:pt x="11782" y="21109"/>
                  </a:cubicBezTo>
                  <a:lnTo>
                    <a:pt x="11782" y="1676"/>
                  </a:lnTo>
                  <a:lnTo>
                    <a:pt x="19924" y="5747"/>
                  </a:lnTo>
                  <a:cubicBezTo>
                    <a:pt x="20102" y="5836"/>
                    <a:pt x="20347" y="5891"/>
                    <a:pt x="20618" y="5891"/>
                  </a:cubicBezTo>
                  <a:cubicBezTo>
                    <a:pt x="21160" y="5891"/>
                    <a:pt x="21600" y="5671"/>
                    <a:pt x="21600" y="5400"/>
                  </a:cubicBezTo>
                  <a:cubicBezTo>
                    <a:pt x="21600" y="5264"/>
                    <a:pt x="21490" y="5142"/>
                    <a:pt x="21312" y="5053"/>
                  </a:cubicBezTo>
                </a:path>
              </a:pathLst>
            </a:custGeom>
            <a:solidFill>
              <a:srgbClr val="FF0000"/>
            </a:solidFill>
            <a:ln w="12700">
              <a:noFill/>
              <a:miter lim="400000"/>
            </a:ln>
          </p:spPr>
          <p:txBody>
            <a:bodyPr lIns="14284" tIns="14284" rIns="14284" bIns="14284" anchor="ctr"/>
            <a:lstStyle/>
            <a:p>
              <a:pPr defTabSz="171399" eaLnBrk="1" hangingPunct="1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20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eorgia" panose="02040502050405020303" pitchFamily="18" charset="0"/>
                <a:ea typeface="Calibri" charset="0"/>
                <a:cs typeface="Calibri" charset="0"/>
                <a:sym typeface="Gill Sans"/>
              </a:endParaRPr>
            </a:p>
          </p:txBody>
        </p:sp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CDDCE42D-9EED-7DF1-3693-AA5BD929E3E2}"/>
              </a:ext>
            </a:extLst>
          </p:cNvPr>
          <p:cNvGrpSpPr/>
          <p:nvPr/>
        </p:nvGrpSpPr>
        <p:grpSpPr>
          <a:xfrm>
            <a:off x="8203346" y="4952788"/>
            <a:ext cx="3898376" cy="1572556"/>
            <a:chOff x="8203346" y="4952788"/>
            <a:chExt cx="3898376" cy="1572556"/>
          </a:xfrm>
        </p:grpSpPr>
        <p:sp>
          <p:nvSpPr>
            <p:cNvPr id="116" name="Shape 2896">
              <a:extLst>
                <a:ext uri="{FF2B5EF4-FFF2-40B4-BE49-F238E27FC236}">
                  <a16:creationId xmlns:a16="http://schemas.microsoft.com/office/drawing/2014/main" id="{69C0415B-9D61-C820-74DB-7A0C4C4D5098}"/>
                </a:ext>
              </a:extLst>
            </p:cNvPr>
            <p:cNvSpPr/>
            <p:nvPr/>
          </p:nvSpPr>
          <p:spPr>
            <a:xfrm rot="5400000">
              <a:off x="8372282" y="5060265"/>
              <a:ext cx="217188" cy="5550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312" y="5053"/>
                  </a:moveTo>
                  <a:lnTo>
                    <a:pt x="11494" y="144"/>
                  </a:lnTo>
                  <a:cubicBezTo>
                    <a:pt x="11316" y="55"/>
                    <a:pt x="11071" y="0"/>
                    <a:pt x="10800" y="0"/>
                  </a:cubicBezTo>
                  <a:cubicBezTo>
                    <a:pt x="10529" y="0"/>
                    <a:pt x="10284" y="55"/>
                    <a:pt x="10106" y="144"/>
                  </a:cubicBezTo>
                  <a:lnTo>
                    <a:pt x="288" y="5053"/>
                  </a:lnTo>
                  <a:cubicBezTo>
                    <a:pt x="110" y="5142"/>
                    <a:pt x="0" y="5264"/>
                    <a:pt x="0" y="5400"/>
                  </a:cubicBezTo>
                  <a:cubicBezTo>
                    <a:pt x="0" y="5671"/>
                    <a:pt x="440" y="5891"/>
                    <a:pt x="982" y="5891"/>
                  </a:cubicBezTo>
                  <a:cubicBezTo>
                    <a:pt x="1253" y="5891"/>
                    <a:pt x="1498" y="5836"/>
                    <a:pt x="1676" y="5747"/>
                  </a:cubicBezTo>
                  <a:lnTo>
                    <a:pt x="9818" y="1676"/>
                  </a:lnTo>
                  <a:lnTo>
                    <a:pt x="9818" y="21109"/>
                  </a:lnTo>
                  <a:cubicBezTo>
                    <a:pt x="9818" y="21380"/>
                    <a:pt x="10258" y="21600"/>
                    <a:pt x="10800" y="21600"/>
                  </a:cubicBezTo>
                  <a:cubicBezTo>
                    <a:pt x="11342" y="21600"/>
                    <a:pt x="11782" y="21380"/>
                    <a:pt x="11782" y="21109"/>
                  </a:cubicBezTo>
                  <a:lnTo>
                    <a:pt x="11782" y="1676"/>
                  </a:lnTo>
                  <a:lnTo>
                    <a:pt x="19924" y="5747"/>
                  </a:lnTo>
                  <a:cubicBezTo>
                    <a:pt x="20102" y="5836"/>
                    <a:pt x="20347" y="5891"/>
                    <a:pt x="20618" y="5891"/>
                  </a:cubicBezTo>
                  <a:cubicBezTo>
                    <a:pt x="21160" y="5891"/>
                    <a:pt x="21600" y="5671"/>
                    <a:pt x="21600" y="5400"/>
                  </a:cubicBezTo>
                  <a:cubicBezTo>
                    <a:pt x="21600" y="5264"/>
                    <a:pt x="21490" y="5142"/>
                    <a:pt x="21312" y="5053"/>
                  </a:cubicBezTo>
                </a:path>
              </a:pathLst>
            </a:custGeom>
            <a:solidFill>
              <a:srgbClr val="FF0000"/>
            </a:solidFill>
            <a:ln w="12700">
              <a:noFill/>
              <a:miter lim="400000"/>
            </a:ln>
          </p:spPr>
          <p:txBody>
            <a:bodyPr lIns="14284" tIns="14284" rIns="14284" bIns="14284" anchor="ctr"/>
            <a:lstStyle/>
            <a:p>
              <a:pPr defTabSz="171399" eaLnBrk="1" hangingPunct="1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20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eorgia" panose="02040502050405020303" pitchFamily="18" charset="0"/>
                <a:ea typeface="Calibri" charset="0"/>
                <a:cs typeface="Calibri" charset="0"/>
                <a:sym typeface="Gill Sans"/>
              </a:endParaRPr>
            </a:p>
          </p:txBody>
        </p:sp>
        <p:grpSp>
          <p:nvGrpSpPr>
            <p:cNvPr id="117" name="Group 45">
              <a:extLst>
                <a:ext uri="{FF2B5EF4-FFF2-40B4-BE49-F238E27FC236}">
                  <a16:creationId xmlns:a16="http://schemas.microsoft.com/office/drawing/2014/main" id="{A47371CC-A04D-6353-EFEA-3EA452AB4009}"/>
                </a:ext>
              </a:extLst>
            </p:cNvPr>
            <p:cNvGrpSpPr/>
            <p:nvPr/>
          </p:nvGrpSpPr>
          <p:grpSpPr>
            <a:xfrm rot="21316916">
              <a:off x="8812808" y="4952788"/>
              <a:ext cx="846723" cy="846943"/>
              <a:chOff x="5013110" y="5059616"/>
              <a:chExt cx="3378533" cy="3379413"/>
            </a:xfrm>
          </p:grpSpPr>
          <p:sp>
            <p:nvSpPr>
              <p:cNvPr id="118" name="Oval 46">
                <a:extLst>
                  <a:ext uri="{FF2B5EF4-FFF2-40B4-BE49-F238E27FC236}">
                    <a16:creationId xmlns:a16="http://schemas.microsoft.com/office/drawing/2014/main" id="{728873A7-0824-15F9-5AD1-430ECBE3778B}"/>
                  </a:ext>
                </a:extLst>
              </p:cNvPr>
              <p:cNvSpPr/>
              <p:nvPr/>
            </p:nvSpPr>
            <p:spPr>
              <a:xfrm>
                <a:off x="5013110" y="5059616"/>
                <a:ext cx="3378533" cy="3379413"/>
              </a:xfrm>
              <a:prstGeom prst="ellipse">
                <a:avLst/>
              </a:prstGeom>
              <a:solidFill>
                <a:schemeClr val="bg1">
                  <a:lumMod val="75000"/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64607" tIns="82304" rIns="164607" bIns="82304" rtlCol="0" anchor="ctr"/>
              <a:lstStyle/>
              <a:p>
                <a:pPr algn="ctr"/>
                <a:endParaRPr lang="bg-BG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Georgia" panose="02040502050405020303" pitchFamily="18" charset="0"/>
                </a:endParaRPr>
              </a:p>
            </p:txBody>
          </p:sp>
          <p:sp>
            <p:nvSpPr>
              <p:cNvPr id="119" name="Oval 47">
                <a:extLst>
                  <a:ext uri="{FF2B5EF4-FFF2-40B4-BE49-F238E27FC236}">
                    <a16:creationId xmlns:a16="http://schemas.microsoft.com/office/drawing/2014/main" id="{25FEF16A-2DAA-C6F8-E5C0-73EFE9D0B625}"/>
                  </a:ext>
                </a:extLst>
              </p:cNvPr>
              <p:cNvSpPr/>
              <p:nvPr/>
            </p:nvSpPr>
            <p:spPr>
              <a:xfrm>
                <a:off x="5286107" y="5332685"/>
                <a:ext cx="2832537" cy="2833275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lIns="164607" tIns="82304" rIns="164607" bIns="82304" rtlCol="0" anchor="ctr"/>
              <a:lstStyle/>
              <a:p>
                <a:pPr algn="ctr"/>
                <a:endParaRPr lang="bg-BG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Georgia" panose="02040502050405020303" pitchFamily="18" charset="0"/>
                </a:endParaRPr>
              </a:p>
            </p:txBody>
          </p:sp>
        </p:grpSp>
        <p:sp>
          <p:nvSpPr>
            <p:cNvPr id="120" name="Rectangle 89">
              <a:extLst>
                <a:ext uri="{FF2B5EF4-FFF2-40B4-BE49-F238E27FC236}">
                  <a16:creationId xmlns:a16="http://schemas.microsoft.com/office/drawing/2014/main" id="{FB2AC9C3-13BA-99A9-86FE-B938C1D9D766}"/>
                </a:ext>
              </a:extLst>
            </p:cNvPr>
            <p:cNvSpPr/>
            <p:nvPr/>
          </p:nvSpPr>
          <p:spPr>
            <a:xfrm>
              <a:off x="8758708" y="5888238"/>
              <a:ext cx="3343014" cy="637106"/>
            </a:xfrm>
            <a:prstGeom prst="rect">
              <a:avLst/>
            </a:prstGeom>
          </p:spPr>
          <p:txBody>
            <a:bodyPr wrap="square" lIns="82304" tIns="41152" rIns="82304" bIns="41152">
              <a:spAutoFit/>
            </a:bodyPr>
            <a:lstStyle/>
            <a:p>
              <a:r>
                <a:rPr lang="en-US" sz="12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Georgia" panose="02040502050405020303" pitchFamily="18" charset="0"/>
                  <a:ea typeface="Open Sans Light" panose="020B0306030504020204" pitchFamily="34" charset="0"/>
                  <a:cs typeface="Lato Regular"/>
                </a:rPr>
                <a:t>Prediction </a:t>
              </a:r>
            </a:p>
            <a:p>
              <a:pPr marL="228600" indent="-228600">
                <a:buAutoNum type="arabicParenR"/>
              </a:pPr>
              <a:r>
                <a:rPr lang="en-US" sz="12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Georgia" panose="02040502050405020303" pitchFamily="18" charset="0"/>
                  <a:ea typeface="Open Sans Light" panose="020B0306030504020204" pitchFamily="34" charset="0"/>
                  <a:cs typeface="Lato Regular"/>
                </a:rPr>
                <a:t>Drug Approval Status (Phase 3)</a:t>
              </a:r>
            </a:p>
            <a:p>
              <a:pPr marL="228600" indent="-228600">
                <a:buAutoNum type="arabicParenR"/>
              </a:pPr>
              <a:r>
                <a:rPr lang="en-US" sz="12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Georgia" panose="02040502050405020303" pitchFamily="18" charset="0"/>
                  <a:ea typeface="Open Sans Light" panose="020B0306030504020204" pitchFamily="34" charset="0"/>
                  <a:cs typeface="Lato Regular"/>
                </a:rPr>
                <a:t>Trial Completion Status (Phase 1 &amp; 2)</a:t>
              </a:r>
            </a:p>
          </p:txBody>
        </p:sp>
        <p:pic>
          <p:nvPicPr>
            <p:cNvPr id="122" name="Picture 121">
              <a:extLst>
                <a:ext uri="{FF2B5EF4-FFF2-40B4-BE49-F238E27FC236}">
                  <a16:creationId xmlns:a16="http://schemas.microsoft.com/office/drawing/2014/main" id="{E7852BEE-2C82-9985-B3D6-BF52ABBB92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8238" b="21656" l="30238" r="46623">
                          <a14:foregroundMark x1="38875" y1="10250" x2="38875" y2="10250"/>
                          <a14:foregroundMark x1="42250" y1="21000" x2="42250" y2="21000"/>
                          <a14:foregroundMark x1="31125" y1="8125" x2="31125" y2="8125"/>
                        </a14:backgroundRemoval>
                      </a14:imgEffect>
                    </a14:imgLayer>
                  </a14:imgProps>
                </a:ext>
              </a:extLst>
            </a:blip>
            <a:srcRect l="28190" t="6561" r="51329" b="76667"/>
            <a:stretch/>
          </p:blipFill>
          <p:spPr>
            <a:xfrm>
              <a:off x="8966169" y="5177644"/>
              <a:ext cx="540000" cy="442197"/>
            </a:xfrm>
            <a:prstGeom prst="rect">
              <a:avLst/>
            </a:prstGeom>
          </p:spPr>
        </p:pic>
      </p:grp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2AE19C23-9AEF-DD66-A8C4-C180135B5BF5}"/>
              </a:ext>
            </a:extLst>
          </p:cNvPr>
          <p:cNvGrpSpPr/>
          <p:nvPr/>
        </p:nvGrpSpPr>
        <p:grpSpPr>
          <a:xfrm>
            <a:off x="3631093" y="2887124"/>
            <a:ext cx="3456232" cy="2159152"/>
            <a:chOff x="3631093" y="2887124"/>
            <a:chExt cx="3456232" cy="2159152"/>
          </a:xfrm>
        </p:grpSpPr>
        <p:sp>
          <p:nvSpPr>
            <p:cNvPr id="30" name="Oval 69">
              <a:extLst>
                <a:ext uri="{FF2B5EF4-FFF2-40B4-BE49-F238E27FC236}">
                  <a16:creationId xmlns:a16="http://schemas.microsoft.com/office/drawing/2014/main" id="{A96081AC-4B78-05C4-F04D-BCF53910E857}"/>
                </a:ext>
              </a:extLst>
            </p:cNvPr>
            <p:cNvSpPr/>
            <p:nvPr/>
          </p:nvSpPr>
          <p:spPr>
            <a:xfrm rot="21316916">
              <a:off x="5919700" y="3544002"/>
              <a:ext cx="709887" cy="710071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64607" tIns="82304" rIns="164607" bIns="82304" rtlCol="0" anchor="ctr"/>
            <a:lstStyle/>
            <a:p>
              <a:pPr algn="ctr"/>
              <a:endParaRPr lang="bg-BG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Georgia" panose="02040502050405020303" pitchFamily="18" charset="0"/>
              </a:endParaRPr>
            </a:p>
          </p:txBody>
        </p:sp>
        <p:sp>
          <p:nvSpPr>
            <p:cNvPr id="68" name="Rectangle 89">
              <a:extLst>
                <a:ext uri="{FF2B5EF4-FFF2-40B4-BE49-F238E27FC236}">
                  <a16:creationId xmlns:a16="http://schemas.microsoft.com/office/drawing/2014/main" id="{27822D21-B55D-CEAD-C134-D27E1975752B}"/>
                </a:ext>
              </a:extLst>
            </p:cNvPr>
            <p:cNvSpPr/>
            <p:nvPr/>
          </p:nvSpPr>
          <p:spPr>
            <a:xfrm>
              <a:off x="5698018" y="4409170"/>
              <a:ext cx="1389307" cy="637106"/>
            </a:xfrm>
            <a:prstGeom prst="rect">
              <a:avLst/>
            </a:prstGeom>
          </p:spPr>
          <p:txBody>
            <a:bodyPr wrap="none" lIns="82304" tIns="41152" rIns="82304" bIns="41152">
              <a:spAutoFit/>
            </a:bodyPr>
            <a:lstStyle/>
            <a:p>
              <a:r>
                <a:rPr lang="en-US" sz="12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Georgia" panose="02040502050405020303" pitchFamily="18" charset="0"/>
                  <a:ea typeface="Open Sans Light" panose="020B0306030504020204" pitchFamily="34" charset="0"/>
                  <a:cs typeface="Lato Regular"/>
                </a:rPr>
                <a:t>Evaluate Model</a:t>
              </a:r>
            </a:p>
            <a:p>
              <a:pPr marL="228600" indent="-228600">
                <a:buAutoNum type="arabicParenR"/>
              </a:pPr>
              <a:r>
                <a:rPr lang="en-US" sz="12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Georgia" panose="02040502050405020303" pitchFamily="18" charset="0"/>
                  <a:ea typeface="Open Sans Light" panose="020B0306030504020204" pitchFamily="34" charset="0"/>
                  <a:cs typeface="Lato Regular"/>
                </a:rPr>
                <a:t>Accuracy</a:t>
              </a:r>
            </a:p>
            <a:p>
              <a:pPr marL="228600" indent="-228600">
                <a:buAutoNum type="arabicParenR"/>
              </a:pPr>
              <a:r>
                <a:rPr lang="en-US" sz="12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Georgia" panose="02040502050405020303" pitchFamily="18" charset="0"/>
                  <a:ea typeface="Open Sans Light" panose="020B0306030504020204" pitchFamily="34" charset="0"/>
                  <a:cs typeface="Lato Regular"/>
                </a:rPr>
                <a:t>Recall</a:t>
              </a:r>
            </a:p>
          </p:txBody>
        </p:sp>
        <p:sp>
          <p:nvSpPr>
            <p:cNvPr id="47" name="Shape 2896">
              <a:extLst>
                <a:ext uri="{FF2B5EF4-FFF2-40B4-BE49-F238E27FC236}">
                  <a16:creationId xmlns:a16="http://schemas.microsoft.com/office/drawing/2014/main" id="{98822B28-AC56-D355-5EA2-281F88636627}"/>
                </a:ext>
              </a:extLst>
            </p:cNvPr>
            <p:cNvSpPr/>
            <p:nvPr/>
          </p:nvSpPr>
          <p:spPr>
            <a:xfrm rot="10800000">
              <a:off x="6175484" y="2887124"/>
              <a:ext cx="217188" cy="5550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312" y="5053"/>
                  </a:moveTo>
                  <a:lnTo>
                    <a:pt x="11494" y="144"/>
                  </a:lnTo>
                  <a:cubicBezTo>
                    <a:pt x="11316" y="55"/>
                    <a:pt x="11071" y="0"/>
                    <a:pt x="10800" y="0"/>
                  </a:cubicBezTo>
                  <a:cubicBezTo>
                    <a:pt x="10529" y="0"/>
                    <a:pt x="10284" y="55"/>
                    <a:pt x="10106" y="144"/>
                  </a:cubicBezTo>
                  <a:lnTo>
                    <a:pt x="288" y="5053"/>
                  </a:lnTo>
                  <a:cubicBezTo>
                    <a:pt x="110" y="5142"/>
                    <a:pt x="0" y="5264"/>
                    <a:pt x="0" y="5400"/>
                  </a:cubicBezTo>
                  <a:cubicBezTo>
                    <a:pt x="0" y="5671"/>
                    <a:pt x="440" y="5891"/>
                    <a:pt x="982" y="5891"/>
                  </a:cubicBezTo>
                  <a:cubicBezTo>
                    <a:pt x="1253" y="5891"/>
                    <a:pt x="1498" y="5836"/>
                    <a:pt x="1676" y="5747"/>
                  </a:cubicBezTo>
                  <a:lnTo>
                    <a:pt x="9818" y="1676"/>
                  </a:lnTo>
                  <a:lnTo>
                    <a:pt x="9818" y="21109"/>
                  </a:lnTo>
                  <a:cubicBezTo>
                    <a:pt x="9818" y="21380"/>
                    <a:pt x="10258" y="21600"/>
                    <a:pt x="10800" y="21600"/>
                  </a:cubicBezTo>
                  <a:cubicBezTo>
                    <a:pt x="11342" y="21600"/>
                    <a:pt x="11782" y="21380"/>
                    <a:pt x="11782" y="21109"/>
                  </a:cubicBezTo>
                  <a:lnTo>
                    <a:pt x="11782" y="1676"/>
                  </a:lnTo>
                  <a:lnTo>
                    <a:pt x="19924" y="5747"/>
                  </a:lnTo>
                  <a:cubicBezTo>
                    <a:pt x="20102" y="5836"/>
                    <a:pt x="20347" y="5891"/>
                    <a:pt x="20618" y="5891"/>
                  </a:cubicBezTo>
                  <a:cubicBezTo>
                    <a:pt x="21160" y="5891"/>
                    <a:pt x="21600" y="5671"/>
                    <a:pt x="21600" y="5400"/>
                  </a:cubicBezTo>
                  <a:cubicBezTo>
                    <a:pt x="21600" y="5264"/>
                    <a:pt x="21490" y="5142"/>
                    <a:pt x="21312" y="5053"/>
                  </a:cubicBezTo>
                </a:path>
              </a:pathLst>
            </a:custGeom>
            <a:solidFill>
              <a:srgbClr val="FF0000"/>
            </a:solidFill>
            <a:ln w="12700">
              <a:noFill/>
              <a:miter lim="400000"/>
            </a:ln>
          </p:spPr>
          <p:txBody>
            <a:bodyPr lIns="14284" tIns="14284" rIns="14284" bIns="14284" anchor="ctr"/>
            <a:lstStyle/>
            <a:p>
              <a:pPr defTabSz="171399" eaLnBrk="1" hangingPunct="1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20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eorgia" panose="02040502050405020303" pitchFamily="18" charset="0"/>
                <a:ea typeface="Calibri" charset="0"/>
                <a:cs typeface="Calibri" charset="0"/>
                <a:sym typeface="Gill Sans"/>
              </a:endParaRPr>
            </a:p>
          </p:txBody>
        </p:sp>
        <p:sp>
          <p:nvSpPr>
            <p:cNvPr id="59" name="Shape 2563">
              <a:extLst>
                <a:ext uri="{FF2B5EF4-FFF2-40B4-BE49-F238E27FC236}">
                  <a16:creationId xmlns:a16="http://schemas.microsoft.com/office/drawing/2014/main" id="{6EB80304-177D-415D-AA9A-B92A7FF647A0}"/>
                </a:ext>
              </a:extLst>
            </p:cNvPr>
            <p:cNvSpPr/>
            <p:nvPr/>
          </p:nvSpPr>
          <p:spPr>
            <a:xfrm>
              <a:off x="6078123" y="3649317"/>
              <a:ext cx="434376" cy="4343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636" y="0"/>
                  </a:moveTo>
                  <a:lnTo>
                    <a:pt x="5891" y="0"/>
                  </a:lnTo>
                  <a:cubicBezTo>
                    <a:pt x="4806" y="0"/>
                    <a:pt x="3927" y="879"/>
                    <a:pt x="3927" y="1964"/>
                  </a:cubicBezTo>
                  <a:lnTo>
                    <a:pt x="3927" y="2455"/>
                  </a:lnTo>
                  <a:cubicBezTo>
                    <a:pt x="3927" y="2726"/>
                    <a:pt x="4147" y="2945"/>
                    <a:pt x="4418" y="2945"/>
                  </a:cubicBezTo>
                  <a:cubicBezTo>
                    <a:pt x="4690" y="2945"/>
                    <a:pt x="4909" y="2726"/>
                    <a:pt x="4909" y="2455"/>
                  </a:cubicBezTo>
                  <a:lnTo>
                    <a:pt x="4909" y="1964"/>
                  </a:lnTo>
                  <a:cubicBezTo>
                    <a:pt x="4909" y="1422"/>
                    <a:pt x="5349" y="982"/>
                    <a:pt x="5891" y="982"/>
                  </a:cubicBezTo>
                  <a:lnTo>
                    <a:pt x="19636" y="982"/>
                  </a:lnTo>
                  <a:cubicBezTo>
                    <a:pt x="20178" y="982"/>
                    <a:pt x="20618" y="1422"/>
                    <a:pt x="20618" y="1964"/>
                  </a:cubicBezTo>
                  <a:lnTo>
                    <a:pt x="20618" y="15709"/>
                  </a:lnTo>
                  <a:cubicBezTo>
                    <a:pt x="20618" y="16252"/>
                    <a:pt x="20178" y="16691"/>
                    <a:pt x="19636" y="16691"/>
                  </a:cubicBezTo>
                  <a:lnTo>
                    <a:pt x="19145" y="16691"/>
                  </a:lnTo>
                  <a:cubicBezTo>
                    <a:pt x="18874" y="16691"/>
                    <a:pt x="18655" y="16911"/>
                    <a:pt x="18655" y="17182"/>
                  </a:cubicBezTo>
                  <a:cubicBezTo>
                    <a:pt x="18655" y="17453"/>
                    <a:pt x="18874" y="17673"/>
                    <a:pt x="19145" y="17673"/>
                  </a:cubicBezTo>
                  <a:lnTo>
                    <a:pt x="19636" y="17673"/>
                  </a:lnTo>
                  <a:cubicBezTo>
                    <a:pt x="20721" y="17673"/>
                    <a:pt x="21600" y="16794"/>
                    <a:pt x="21600" y="15709"/>
                  </a:cubicBezTo>
                  <a:lnTo>
                    <a:pt x="21600" y="1964"/>
                  </a:lnTo>
                  <a:cubicBezTo>
                    <a:pt x="21600" y="879"/>
                    <a:pt x="20721" y="0"/>
                    <a:pt x="19636" y="0"/>
                  </a:cubicBezTo>
                  <a:moveTo>
                    <a:pt x="4354" y="17673"/>
                  </a:moveTo>
                  <a:lnTo>
                    <a:pt x="7369" y="13149"/>
                  </a:lnTo>
                  <a:lnTo>
                    <a:pt x="8875" y="15407"/>
                  </a:lnTo>
                  <a:cubicBezTo>
                    <a:pt x="8949" y="15584"/>
                    <a:pt x="9123" y="15709"/>
                    <a:pt x="9327" y="15709"/>
                  </a:cubicBezTo>
                  <a:cubicBezTo>
                    <a:pt x="9463" y="15709"/>
                    <a:pt x="9586" y="15655"/>
                    <a:pt x="9674" y="15565"/>
                  </a:cubicBezTo>
                  <a:lnTo>
                    <a:pt x="11198" y="14042"/>
                  </a:lnTo>
                  <a:lnTo>
                    <a:pt x="13376" y="17673"/>
                  </a:lnTo>
                  <a:cubicBezTo>
                    <a:pt x="13376" y="17673"/>
                    <a:pt x="4354" y="17673"/>
                    <a:pt x="4354" y="17673"/>
                  </a:cubicBezTo>
                  <a:close/>
                  <a:moveTo>
                    <a:pt x="14692" y="17982"/>
                  </a:moveTo>
                  <a:lnTo>
                    <a:pt x="14690" y="17977"/>
                  </a:lnTo>
                  <a:cubicBezTo>
                    <a:pt x="14685" y="17967"/>
                    <a:pt x="14677" y="17959"/>
                    <a:pt x="14673" y="17949"/>
                  </a:cubicBezTo>
                  <a:lnTo>
                    <a:pt x="11747" y="13073"/>
                  </a:lnTo>
                  <a:lnTo>
                    <a:pt x="11745" y="13073"/>
                  </a:lnTo>
                  <a:cubicBezTo>
                    <a:pt x="11673" y="12892"/>
                    <a:pt x="11498" y="12764"/>
                    <a:pt x="11291" y="12764"/>
                  </a:cubicBezTo>
                  <a:cubicBezTo>
                    <a:pt x="11155" y="12764"/>
                    <a:pt x="11033" y="12819"/>
                    <a:pt x="10944" y="12908"/>
                  </a:cubicBezTo>
                  <a:lnTo>
                    <a:pt x="9397" y="14454"/>
                  </a:lnTo>
                  <a:lnTo>
                    <a:pt x="7816" y="12084"/>
                  </a:lnTo>
                  <a:cubicBezTo>
                    <a:pt x="7742" y="11907"/>
                    <a:pt x="7568" y="11782"/>
                    <a:pt x="7364" y="11782"/>
                  </a:cubicBezTo>
                  <a:cubicBezTo>
                    <a:pt x="7193" y="11782"/>
                    <a:pt x="7051" y="11874"/>
                    <a:pt x="6963" y="12006"/>
                  </a:cubicBezTo>
                  <a:lnTo>
                    <a:pt x="6955" y="12000"/>
                  </a:lnTo>
                  <a:lnTo>
                    <a:pt x="3028" y="17891"/>
                  </a:lnTo>
                  <a:lnTo>
                    <a:pt x="3036" y="17897"/>
                  </a:lnTo>
                  <a:cubicBezTo>
                    <a:pt x="2983" y="17974"/>
                    <a:pt x="2945" y="18063"/>
                    <a:pt x="2945" y="18164"/>
                  </a:cubicBezTo>
                  <a:cubicBezTo>
                    <a:pt x="2945" y="18435"/>
                    <a:pt x="3165" y="18655"/>
                    <a:pt x="3436" y="18655"/>
                  </a:cubicBezTo>
                  <a:lnTo>
                    <a:pt x="14236" y="18655"/>
                  </a:lnTo>
                  <a:cubicBezTo>
                    <a:pt x="14508" y="18655"/>
                    <a:pt x="14727" y="18435"/>
                    <a:pt x="14727" y="18164"/>
                  </a:cubicBezTo>
                  <a:cubicBezTo>
                    <a:pt x="14727" y="18099"/>
                    <a:pt x="14713" y="18039"/>
                    <a:pt x="14691" y="17983"/>
                  </a:cubicBezTo>
                  <a:cubicBezTo>
                    <a:pt x="14691" y="17983"/>
                    <a:pt x="14692" y="17982"/>
                    <a:pt x="14692" y="17982"/>
                  </a:cubicBezTo>
                  <a:close/>
                  <a:moveTo>
                    <a:pt x="4909" y="7855"/>
                  </a:moveTo>
                  <a:cubicBezTo>
                    <a:pt x="5451" y="7855"/>
                    <a:pt x="5891" y="8295"/>
                    <a:pt x="5891" y="8836"/>
                  </a:cubicBezTo>
                  <a:cubicBezTo>
                    <a:pt x="5891" y="9379"/>
                    <a:pt x="5451" y="9818"/>
                    <a:pt x="4909" y="9818"/>
                  </a:cubicBezTo>
                  <a:cubicBezTo>
                    <a:pt x="4367" y="9818"/>
                    <a:pt x="3927" y="9379"/>
                    <a:pt x="3927" y="8836"/>
                  </a:cubicBezTo>
                  <a:cubicBezTo>
                    <a:pt x="3927" y="8295"/>
                    <a:pt x="4367" y="7855"/>
                    <a:pt x="4909" y="7855"/>
                  </a:cubicBezTo>
                  <a:moveTo>
                    <a:pt x="4909" y="10800"/>
                  </a:moveTo>
                  <a:cubicBezTo>
                    <a:pt x="5994" y="10800"/>
                    <a:pt x="6873" y="9921"/>
                    <a:pt x="6873" y="8836"/>
                  </a:cubicBezTo>
                  <a:cubicBezTo>
                    <a:pt x="6873" y="7752"/>
                    <a:pt x="5994" y="6873"/>
                    <a:pt x="4909" y="6873"/>
                  </a:cubicBezTo>
                  <a:cubicBezTo>
                    <a:pt x="3825" y="6873"/>
                    <a:pt x="2945" y="7752"/>
                    <a:pt x="2945" y="8836"/>
                  </a:cubicBezTo>
                  <a:cubicBezTo>
                    <a:pt x="2945" y="9921"/>
                    <a:pt x="3825" y="10800"/>
                    <a:pt x="4909" y="10800"/>
                  </a:cubicBezTo>
                  <a:moveTo>
                    <a:pt x="16691" y="19636"/>
                  </a:moveTo>
                  <a:cubicBezTo>
                    <a:pt x="16691" y="20179"/>
                    <a:pt x="16251" y="20619"/>
                    <a:pt x="15709" y="20619"/>
                  </a:cubicBezTo>
                  <a:lnTo>
                    <a:pt x="1964" y="20619"/>
                  </a:lnTo>
                  <a:cubicBezTo>
                    <a:pt x="1422" y="20619"/>
                    <a:pt x="982" y="20179"/>
                    <a:pt x="982" y="19636"/>
                  </a:cubicBezTo>
                  <a:lnTo>
                    <a:pt x="982" y="5891"/>
                  </a:lnTo>
                  <a:cubicBezTo>
                    <a:pt x="982" y="5349"/>
                    <a:pt x="1422" y="4909"/>
                    <a:pt x="1964" y="4909"/>
                  </a:cubicBezTo>
                  <a:lnTo>
                    <a:pt x="15709" y="4909"/>
                  </a:lnTo>
                  <a:cubicBezTo>
                    <a:pt x="16251" y="4909"/>
                    <a:pt x="16691" y="5349"/>
                    <a:pt x="16691" y="5891"/>
                  </a:cubicBezTo>
                  <a:cubicBezTo>
                    <a:pt x="16691" y="5891"/>
                    <a:pt x="16691" y="19636"/>
                    <a:pt x="16691" y="19636"/>
                  </a:cubicBezTo>
                  <a:close/>
                  <a:moveTo>
                    <a:pt x="15709" y="3927"/>
                  </a:moveTo>
                  <a:lnTo>
                    <a:pt x="1964" y="3927"/>
                  </a:lnTo>
                  <a:cubicBezTo>
                    <a:pt x="879" y="3927"/>
                    <a:pt x="0" y="4806"/>
                    <a:pt x="0" y="5891"/>
                  </a:cubicBezTo>
                  <a:lnTo>
                    <a:pt x="0" y="19636"/>
                  </a:lnTo>
                  <a:cubicBezTo>
                    <a:pt x="0" y="20721"/>
                    <a:pt x="879" y="21600"/>
                    <a:pt x="1964" y="21600"/>
                  </a:cubicBezTo>
                  <a:lnTo>
                    <a:pt x="15709" y="21600"/>
                  </a:lnTo>
                  <a:cubicBezTo>
                    <a:pt x="16794" y="21600"/>
                    <a:pt x="17673" y="20721"/>
                    <a:pt x="17673" y="19636"/>
                  </a:cubicBezTo>
                  <a:lnTo>
                    <a:pt x="17673" y="5891"/>
                  </a:lnTo>
                  <a:cubicBezTo>
                    <a:pt x="17673" y="4806"/>
                    <a:pt x="16794" y="3927"/>
                    <a:pt x="15709" y="3927"/>
                  </a:cubicBezTo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14284" tIns="14284" rIns="14284" bIns="14284" anchor="ctr"/>
            <a:lstStyle/>
            <a:p>
              <a:pPr defTabSz="171399" eaLnBrk="1" hangingPunct="1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20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eorgia" panose="02040502050405020303" pitchFamily="18" charset="0"/>
                <a:ea typeface="Calibri" charset="0"/>
                <a:cs typeface="Calibri" charset="0"/>
                <a:sym typeface="Gill Sans"/>
              </a:endParaRPr>
            </a:p>
          </p:txBody>
        </p:sp>
        <p:cxnSp>
          <p:nvCxnSpPr>
            <p:cNvPr id="123" name="Straight Arrow Connector 122">
              <a:extLst>
                <a:ext uri="{FF2B5EF4-FFF2-40B4-BE49-F238E27FC236}">
                  <a16:creationId xmlns:a16="http://schemas.microsoft.com/office/drawing/2014/main" id="{64A9C181-66ED-05BF-8A49-B38652660F0D}"/>
                </a:ext>
              </a:extLst>
            </p:cNvPr>
            <p:cNvCxnSpPr/>
            <p:nvPr/>
          </p:nvCxnSpPr>
          <p:spPr>
            <a:xfrm>
              <a:off x="3631093" y="3873743"/>
              <a:ext cx="2156097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none" w="med" len="med"/>
              <a:tailEnd type="arrow" w="lg" len="lg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890798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18EE3F-2CCB-29AF-04ED-60A37AB61E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1">
            <a:extLst>
              <a:ext uri="{FF2B5EF4-FFF2-40B4-BE49-F238E27FC236}">
                <a16:creationId xmlns:a16="http://schemas.microsoft.com/office/drawing/2014/main" id="{A60FFAE2-BCCD-9D39-0B4A-6C61C1F1FD45}"/>
              </a:ext>
            </a:extLst>
          </p:cNvPr>
          <p:cNvSpPr txBox="1">
            <a:spLocks/>
          </p:cNvSpPr>
          <p:nvPr/>
        </p:nvSpPr>
        <p:spPr>
          <a:xfrm>
            <a:off x="622800" y="260648"/>
            <a:ext cx="10493851" cy="1066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Classifier Models: Predicting Approval Status</a:t>
            </a:r>
          </a:p>
        </p:txBody>
      </p:sp>
      <p:sp>
        <p:nvSpPr>
          <p:cNvPr id="8" name="Content Placeholder 13">
            <a:extLst>
              <a:ext uri="{FF2B5EF4-FFF2-40B4-BE49-F238E27FC236}">
                <a16:creationId xmlns:a16="http://schemas.microsoft.com/office/drawing/2014/main" id="{40A7433D-EB81-8BDC-3298-8EC30C3D51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3812" y="5877272"/>
            <a:ext cx="8604756" cy="864096"/>
          </a:xfrm>
        </p:spPr>
        <p:txBody>
          <a:bodyPr>
            <a:noAutofit/>
          </a:bodyPr>
          <a:lstStyle/>
          <a:p>
            <a:pPr marL="288000">
              <a:lnSpc>
                <a:spcPct val="150000"/>
              </a:lnSpc>
              <a:spcBef>
                <a:spcPts val="100"/>
              </a:spcBef>
              <a:buFont typeface="Wingdings" panose="05000000000000000000" pitchFamily="2" charset="2"/>
              <a:buChar char="Ø"/>
            </a:pPr>
            <a:r>
              <a:rPr lang="en-US" sz="1600" dirty="0"/>
              <a:t>Prioritize Recall over Precision since Profit from sales of drug &gt; Cost of drug development.</a:t>
            </a:r>
          </a:p>
          <a:p>
            <a:pPr marL="288000">
              <a:lnSpc>
                <a:spcPct val="150000"/>
              </a:lnSpc>
              <a:spcBef>
                <a:spcPts val="100"/>
              </a:spcBef>
              <a:buFont typeface="Wingdings" panose="05000000000000000000" pitchFamily="2" charset="2"/>
              <a:buChar char="Ø"/>
            </a:pPr>
            <a:r>
              <a:rPr lang="en-US" sz="1600" b="1" dirty="0"/>
              <a:t>Random Forest Classifier</a:t>
            </a:r>
            <a:r>
              <a:rPr lang="en-US" sz="1600" dirty="0"/>
              <a:t> is the chosen model.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C53B8F6-3355-E102-52BC-29A0FE751DF5}"/>
              </a:ext>
            </a:extLst>
          </p:cNvPr>
          <p:cNvCxnSpPr>
            <a:cxnSpLocks/>
          </p:cNvCxnSpPr>
          <p:nvPr/>
        </p:nvCxnSpPr>
        <p:spPr>
          <a:xfrm>
            <a:off x="693812" y="1346400"/>
            <a:ext cx="10801200" cy="0"/>
          </a:xfrm>
          <a:prstGeom prst="line">
            <a:avLst/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FBDB322C-9EAB-8F1A-A1B7-7933E3E6004A}"/>
              </a:ext>
            </a:extLst>
          </p:cNvPr>
          <p:cNvSpPr txBox="1"/>
          <p:nvPr/>
        </p:nvSpPr>
        <p:spPr>
          <a:xfrm>
            <a:off x="9190756" y="5211777"/>
            <a:ext cx="2447401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rgbClr val="7030A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Cost of drug development </a:t>
            </a:r>
          </a:p>
          <a:p>
            <a:pPr algn="ctr"/>
            <a:r>
              <a:rPr lang="en-US" sz="1400" b="1" dirty="0">
                <a:solidFill>
                  <a:srgbClr val="7030A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(Precision) </a:t>
            </a:r>
          </a:p>
          <a:p>
            <a:pPr algn="ctr"/>
            <a:r>
              <a:rPr lang="en-US" sz="1400" b="1" dirty="0">
                <a:latin typeface="Segoe UI" panose="020B0502040204020203" pitchFamily="34" charset="0"/>
                <a:cs typeface="Segoe UI" panose="020B0502040204020203" pitchFamily="34" charset="0"/>
              </a:rPr>
              <a:t>VS</a:t>
            </a:r>
            <a:r>
              <a:rPr lang="en-US" sz="14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  <a:p>
            <a:pPr algn="ctr"/>
            <a:r>
              <a:rPr lang="en-US" sz="1400" b="1" dirty="0">
                <a:solidFill>
                  <a:srgbClr val="0070C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Profit from sales of drug </a:t>
            </a:r>
          </a:p>
          <a:p>
            <a:pPr algn="ctr"/>
            <a:r>
              <a:rPr lang="en-US" sz="1400" b="1" dirty="0">
                <a:solidFill>
                  <a:srgbClr val="0070C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(Recall)</a:t>
            </a:r>
            <a:endParaRPr lang="en-SG" sz="1400" b="1" dirty="0">
              <a:solidFill>
                <a:srgbClr val="0070C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0E9F3A2-B47E-DFAE-965D-5D8976DA5694}"/>
              </a:ext>
            </a:extLst>
          </p:cNvPr>
          <p:cNvSpPr txBox="1"/>
          <p:nvPr/>
        </p:nvSpPr>
        <p:spPr>
          <a:xfrm>
            <a:off x="9243294" y="4282785"/>
            <a:ext cx="23397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7030A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Loss = Cost of drug development</a:t>
            </a:r>
            <a:endParaRPr lang="en-SG" sz="1400" b="1" dirty="0">
              <a:solidFill>
                <a:srgbClr val="7030A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F0BB998-73C0-9D18-4DA9-5496E05D7DD8}"/>
              </a:ext>
            </a:extLst>
          </p:cNvPr>
          <p:cNvSpPr txBox="1"/>
          <p:nvPr/>
        </p:nvSpPr>
        <p:spPr>
          <a:xfrm>
            <a:off x="9361144" y="3409836"/>
            <a:ext cx="20696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0070C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Loss = Profit from sales of drug</a:t>
            </a:r>
            <a:endParaRPr lang="en-SG" sz="1400" b="1" dirty="0">
              <a:solidFill>
                <a:srgbClr val="0070C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D762B47-07C0-63B7-9924-B44A63640051}"/>
              </a:ext>
            </a:extLst>
          </p:cNvPr>
          <p:cNvSpPr txBox="1"/>
          <p:nvPr/>
        </p:nvSpPr>
        <p:spPr>
          <a:xfrm>
            <a:off x="5490156" y="1475362"/>
            <a:ext cx="31046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Segoe UI" panose="020B0502040204020203" pitchFamily="34" charset="0"/>
                <a:cs typeface="Segoe UI" panose="020B0502040204020203" pitchFamily="34" charset="0"/>
              </a:rPr>
              <a:t>Recall-Tuned</a:t>
            </a:r>
          </a:p>
          <a:p>
            <a:pPr algn="ctr"/>
            <a:r>
              <a:rPr lang="en-US" sz="1600" b="1" dirty="0">
                <a:latin typeface="Segoe UI" panose="020B0502040204020203" pitchFamily="34" charset="0"/>
                <a:cs typeface="Segoe UI" panose="020B0502040204020203" pitchFamily="34" charset="0"/>
              </a:rPr>
              <a:t>Random Forest Classifier</a:t>
            </a:r>
            <a:endParaRPr lang="en-SG" sz="16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025FFDC-1D94-F7D5-6B1F-86F11951EA7A}"/>
              </a:ext>
            </a:extLst>
          </p:cNvPr>
          <p:cNvSpPr/>
          <p:nvPr/>
        </p:nvSpPr>
        <p:spPr>
          <a:xfrm>
            <a:off x="5482142" y="2626673"/>
            <a:ext cx="1563254" cy="156325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50" dirty="0">
                <a:latin typeface="Segoe UI" panose="020B0502040204020203" pitchFamily="34" charset="0"/>
                <a:cs typeface="Segoe UI" panose="020B0502040204020203" pitchFamily="34" charset="0"/>
              </a:rPr>
              <a:t>Correct Predictions of Approved Drugs</a:t>
            </a:r>
          </a:p>
          <a:p>
            <a:pPr algn="ctr"/>
            <a:r>
              <a:rPr lang="en-US" sz="3000" dirty="0">
                <a:latin typeface="Segoe UI" panose="020B0502040204020203" pitchFamily="34" charset="0"/>
                <a:cs typeface="Segoe UI" panose="020B0502040204020203" pitchFamily="34" charset="0"/>
              </a:rPr>
              <a:t>267</a:t>
            </a:r>
            <a:endParaRPr lang="en-SG" sz="3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4BC4EB7-0D6D-2969-D7A0-5723BF430A31}"/>
              </a:ext>
            </a:extLst>
          </p:cNvPr>
          <p:cNvSpPr/>
          <p:nvPr/>
        </p:nvSpPr>
        <p:spPr>
          <a:xfrm>
            <a:off x="7045397" y="4189927"/>
            <a:ext cx="1563254" cy="156325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sz="1150" dirty="0">
                <a:latin typeface="Segoe UI" panose="020B0502040204020203" pitchFamily="34" charset="0"/>
                <a:cs typeface="Segoe UI" panose="020B0502040204020203" pitchFamily="34" charset="0"/>
              </a:rPr>
              <a:t>Correct Predictions of Not Approved Drugs</a:t>
            </a:r>
          </a:p>
          <a:p>
            <a:pPr algn="ctr"/>
            <a:r>
              <a:rPr lang="en-US" sz="3000" dirty="0">
                <a:latin typeface="Segoe UI" panose="020B0502040204020203" pitchFamily="34" charset="0"/>
                <a:cs typeface="Segoe UI" panose="020B0502040204020203" pitchFamily="34" charset="0"/>
              </a:rPr>
              <a:t>4664</a:t>
            </a:r>
            <a:endParaRPr lang="en-SG" sz="3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39501FF-E233-1EC2-55E9-1AFACB15311E}"/>
              </a:ext>
            </a:extLst>
          </p:cNvPr>
          <p:cNvSpPr/>
          <p:nvPr/>
        </p:nvSpPr>
        <p:spPr>
          <a:xfrm>
            <a:off x="5479253" y="4189927"/>
            <a:ext cx="1563254" cy="156325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50" dirty="0">
                <a:latin typeface="Segoe UI" panose="020B0502040204020203" pitchFamily="34" charset="0"/>
                <a:cs typeface="Segoe UI" panose="020B0502040204020203" pitchFamily="34" charset="0"/>
              </a:rPr>
              <a:t>Incorrect Predictions of Approved Drugs</a:t>
            </a:r>
          </a:p>
          <a:p>
            <a:pPr algn="ctr"/>
            <a:r>
              <a:rPr lang="en-US" sz="3000" dirty="0">
                <a:latin typeface="Segoe UI" panose="020B0502040204020203" pitchFamily="34" charset="0"/>
                <a:cs typeface="Segoe UI" panose="020B0502040204020203" pitchFamily="34" charset="0"/>
              </a:rPr>
              <a:t>873</a:t>
            </a:r>
            <a:endParaRPr lang="en-SG" sz="3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00DC6CF-7A4E-4B0E-23AB-F9A17B5E1F56}"/>
              </a:ext>
            </a:extLst>
          </p:cNvPr>
          <p:cNvSpPr/>
          <p:nvPr/>
        </p:nvSpPr>
        <p:spPr>
          <a:xfrm>
            <a:off x="7045397" y="2626673"/>
            <a:ext cx="1563254" cy="1563255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sz="1150" dirty="0">
                <a:latin typeface="Segoe UI" panose="020B0502040204020203" pitchFamily="34" charset="0"/>
                <a:cs typeface="Segoe UI" panose="020B0502040204020203" pitchFamily="34" charset="0"/>
              </a:rPr>
              <a:t>Incorrect Predictions of Not Approved Drugs</a:t>
            </a:r>
          </a:p>
          <a:p>
            <a:pPr algn="ctr"/>
            <a:r>
              <a:rPr lang="en-US" sz="3000" dirty="0">
                <a:latin typeface="Segoe UI" panose="020B0502040204020203" pitchFamily="34" charset="0"/>
                <a:cs typeface="Segoe UI" panose="020B0502040204020203" pitchFamily="34" charset="0"/>
              </a:rPr>
              <a:t>108</a:t>
            </a:r>
            <a:endParaRPr lang="en-SG" sz="3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DC705A1-9F0E-184A-335C-46995443EF30}"/>
              </a:ext>
            </a:extLst>
          </p:cNvPr>
          <p:cNvSpPr txBox="1"/>
          <p:nvPr/>
        </p:nvSpPr>
        <p:spPr>
          <a:xfrm>
            <a:off x="5479254" y="2041103"/>
            <a:ext cx="31155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Segoe UI" panose="020B0502040204020203" pitchFamily="34" charset="0"/>
                <a:cs typeface="Segoe UI" panose="020B0502040204020203" pitchFamily="34" charset="0"/>
              </a:rPr>
              <a:t>Predicted Status</a:t>
            </a:r>
            <a:endParaRPr lang="en-SG" sz="1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C50D13E-43AD-C602-7FD7-F03B983C4613}"/>
              </a:ext>
            </a:extLst>
          </p:cNvPr>
          <p:cNvSpPr txBox="1"/>
          <p:nvPr/>
        </p:nvSpPr>
        <p:spPr>
          <a:xfrm>
            <a:off x="5490159" y="2286299"/>
            <a:ext cx="1552346" cy="2846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50" dirty="0">
                <a:latin typeface="Segoe UI" panose="020B0502040204020203" pitchFamily="34" charset="0"/>
                <a:cs typeface="Segoe UI" panose="020B0502040204020203" pitchFamily="34" charset="0"/>
              </a:rPr>
              <a:t>Approved</a:t>
            </a:r>
            <a:endParaRPr lang="en-SG" sz="125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A0D8317-481A-6D71-0E28-A2FA5041AC1B}"/>
              </a:ext>
            </a:extLst>
          </p:cNvPr>
          <p:cNvSpPr txBox="1"/>
          <p:nvPr/>
        </p:nvSpPr>
        <p:spPr>
          <a:xfrm>
            <a:off x="7042506" y="2299334"/>
            <a:ext cx="1552346" cy="2846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50" dirty="0">
                <a:latin typeface="Segoe UI" panose="020B0502040204020203" pitchFamily="34" charset="0"/>
                <a:cs typeface="Segoe UI" panose="020B0502040204020203" pitchFamily="34" charset="0"/>
              </a:rPr>
              <a:t>Not Approved</a:t>
            </a:r>
            <a:endParaRPr lang="en-SG" sz="125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D7E2F2C-3C07-7263-C291-73FDD9AC5BEC}"/>
              </a:ext>
            </a:extLst>
          </p:cNvPr>
          <p:cNvSpPr txBox="1"/>
          <p:nvPr/>
        </p:nvSpPr>
        <p:spPr>
          <a:xfrm rot="16200000">
            <a:off x="4503354" y="3265951"/>
            <a:ext cx="1563252" cy="2846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50" dirty="0">
                <a:latin typeface="Segoe UI" panose="020B0502040204020203" pitchFamily="34" charset="0"/>
                <a:cs typeface="Segoe UI" panose="020B0502040204020203" pitchFamily="34" charset="0"/>
              </a:rPr>
              <a:t>Approved</a:t>
            </a:r>
            <a:endParaRPr lang="en-SG" sz="125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C332EBF-CCA8-3AA0-740A-AEF507DF46AD}"/>
              </a:ext>
            </a:extLst>
          </p:cNvPr>
          <p:cNvSpPr txBox="1"/>
          <p:nvPr/>
        </p:nvSpPr>
        <p:spPr>
          <a:xfrm rot="16200000">
            <a:off x="4503355" y="4829201"/>
            <a:ext cx="1563250" cy="2846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50" dirty="0">
                <a:latin typeface="Segoe UI" panose="020B0502040204020203" pitchFamily="34" charset="0"/>
                <a:cs typeface="Segoe UI" panose="020B0502040204020203" pitchFamily="34" charset="0"/>
              </a:rPr>
              <a:t>Not Approved</a:t>
            </a:r>
            <a:endParaRPr lang="en-SG" sz="125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A45DD72-E4B8-9691-AFB1-154C1741A5AA}"/>
              </a:ext>
            </a:extLst>
          </p:cNvPr>
          <p:cNvSpPr txBox="1"/>
          <p:nvPr/>
        </p:nvSpPr>
        <p:spPr>
          <a:xfrm rot="16200000">
            <a:off x="3474393" y="4036035"/>
            <a:ext cx="31265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Segoe UI" panose="020B0502040204020203" pitchFamily="34" charset="0"/>
                <a:cs typeface="Segoe UI" panose="020B0502040204020203" pitchFamily="34" charset="0"/>
              </a:rPr>
              <a:t>Actual Status</a:t>
            </a:r>
            <a:endParaRPr lang="en-SG" sz="1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72BF41B-9560-9E5D-82CD-52513D49E503}"/>
              </a:ext>
            </a:extLst>
          </p:cNvPr>
          <p:cNvSpPr txBox="1"/>
          <p:nvPr/>
        </p:nvSpPr>
        <p:spPr>
          <a:xfrm>
            <a:off x="1228205" y="1475357"/>
            <a:ext cx="31155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Segoe UI" panose="020B0502040204020203" pitchFamily="34" charset="0"/>
                <a:cs typeface="Segoe UI" panose="020B0502040204020203" pitchFamily="34" charset="0"/>
              </a:rPr>
              <a:t>Accuracy-Tuned</a:t>
            </a:r>
          </a:p>
          <a:p>
            <a:pPr algn="ctr"/>
            <a:r>
              <a:rPr lang="en-US" sz="1600" b="1" dirty="0">
                <a:latin typeface="Segoe UI" panose="020B0502040204020203" pitchFamily="34" charset="0"/>
                <a:cs typeface="Segoe UI" panose="020B0502040204020203" pitchFamily="34" charset="0"/>
              </a:rPr>
              <a:t>Random Forest Classifier</a:t>
            </a:r>
            <a:endParaRPr lang="en-SG" sz="16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090C58A1-CB86-4E1E-B39E-60A2D021F488}"/>
              </a:ext>
            </a:extLst>
          </p:cNvPr>
          <p:cNvSpPr/>
          <p:nvPr/>
        </p:nvSpPr>
        <p:spPr>
          <a:xfrm>
            <a:off x="1220190" y="2624321"/>
            <a:ext cx="1563254" cy="156325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50" dirty="0">
                <a:latin typeface="Segoe UI" panose="020B0502040204020203" pitchFamily="34" charset="0"/>
                <a:cs typeface="Segoe UI" panose="020B0502040204020203" pitchFamily="34" charset="0"/>
              </a:rPr>
              <a:t>Correct Predictions of Approved Drugs</a:t>
            </a:r>
          </a:p>
          <a:p>
            <a:pPr algn="ctr"/>
            <a:r>
              <a:rPr lang="en-US" sz="3000" dirty="0">
                <a:latin typeface="Segoe UI" panose="020B0502040204020203" pitchFamily="34" charset="0"/>
                <a:cs typeface="Segoe UI" panose="020B0502040204020203" pitchFamily="34" charset="0"/>
              </a:rPr>
              <a:t>113</a:t>
            </a:r>
            <a:endParaRPr lang="en-SG" sz="3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28AF2F56-2FDA-C80A-1E73-32E57F5CE44C}"/>
              </a:ext>
            </a:extLst>
          </p:cNvPr>
          <p:cNvSpPr/>
          <p:nvPr/>
        </p:nvSpPr>
        <p:spPr>
          <a:xfrm>
            <a:off x="2783445" y="4187575"/>
            <a:ext cx="1563254" cy="156325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sz="1150" dirty="0">
                <a:latin typeface="Segoe UI" panose="020B0502040204020203" pitchFamily="34" charset="0"/>
                <a:cs typeface="Segoe UI" panose="020B0502040204020203" pitchFamily="34" charset="0"/>
              </a:rPr>
              <a:t>Correct Predictions of Not Approved Drugs</a:t>
            </a:r>
          </a:p>
          <a:p>
            <a:pPr algn="ctr"/>
            <a:r>
              <a:rPr lang="en-US" sz="3000" dirty="0">
                <a:latin typeface="Segoe UI" panose="020B0502040204020203" pitchFamily="34" charset="0"/>
                <a:cs typeface="Segoe UI" panose="020B0502040204020203" pitchFamily="34" charset="0"/>
              </a:rPr>
              <a:t>5496</a:t>
            </a:r>
            <a:endParaRPr lang="en-SG" sz="3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E8B189CB-A5C9-726C-E394-38EFCF249AE7}"/>
              </a:ext>
            </a:extLst>
          </p:cNvPr>
          <p:cNvSpPr/>
          <p:nvPr/>
        </p:nvSpPr>
        <p:spPr>
          <a:xfrm>
            <a:off x="1217301" y="4187575"/>
            <a:ext cx="1563254" cy="156325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50" dirty="0">
                <a:latin typeface="Segoe UI" panose="020B0502040204020203" pitchFamily="34" charset="0"/>
                <a:cs typeface="Segoe UI" panose="020B0502040204020203" pitchFamily="34" charset="0"/>
              </a:rPr>
              <a:t>Incorrect Predictions of Approved Drugs</a:t>
            </a:r>
          </a:p>
          <a:p>
            <a:pPr algn="ctr"/>
            <a:r>
              <a:rPr lang="en-US" sz="3000" dirty="0">
                <a:latin typeface="Segoe UI" panose="020B0502040204020203" pitchFamily="34" charset="0"/>
                <a:cs typeface="Segoe UI" panose="020B0502040204020203" pitchFamily="34" charset="0"/>
              </a:rPr>
              <a:t>41</a:t>
            </a:r>
            <a:endParaRPr lang="en-SG" sz="3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2CF00B91-CE0F-1408-F5DA-CFDE96F30487}"/>
              </a:ext>
            </a:extLst>
          </p:cNvPr>
          <p:cNvSpPr/>
          <p:nvPr/>
        </p:nvSpPr>
        <p:spPr>
          <a:xfrm>
            <a:off x="2783445" y="2624321"/>
            <a:ext cx="1563254" cy="1563255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sz="1150" dirty="0">
                <a:latin typeface="Segoe UI" panose="020B0502040204020203" pitchFamily="34" charset="0"/>
                <a:cs typeface="Segoe UI" panose="020B0502040204020203" pitchFamily="34" charset="0"/>
              </a:rPr>
              <a:t>Incorrect Predictions of Not Approved Drugs</a:t>
            </a:r>
          </a:p>
          <a:p>
            <a:pPr algn="ctr"/>
            <a:r>
              <a:rPr lang="en-US" sz="3000" dirty="0">
                <a:latin typeface="Segoe UI" panose="020B0502040204020203" pitchFamily="34" charset="0"/>
                <a:cs typeface="Segoe UI" panose="020B0502040204020203" pitchFamily="34" charset="0"/>
              </a:rPr>
              <a:t>262</a:t>
            </a:r>
            <a:endParaRPr lang="en-SG" sz="3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80498FF-1745-AA53-FD88-7D5F7A5959BC}"/>
              </a:ext>
            </a:extLst>
          </p:cNvPr>
          <p:cNvSpPr txBox="1"/>
          <p:nvPr/>
        </p:nvSpPr>
        <p:spPr>
          <a:xfrm>
            <a:off x="1217302" y="2041103"/>
            <a:ext cx="31155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Segoe UI" panose="020B0502040204020203" pitchFamily="34" charset="0"/>
                <a:cs typeface="Segoe UI" panose="020B0502040204020203" pitchFamily="34" charset="0"/>
              </a:rPr>
              <a:t>Predicted Status</a:t>
            </a:r>
            <a:endParaRPr lang="en-SG" sz="1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F39AE41-00F5-BA23-85AA-48F4D39C03A4}"/>
              </a:ext>
            </a:extLst>
          </p:cNvPr>
          <p:cNvSpPr txBox="1"/>
          <p:nvPr/>
        </p:nvSpPr>
        <p:spPr>
          <a:xfrm>
            <a:off x="1228207" y="2276872"/>
            <a:ext cx="1552346" cy="2846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50" dirty="0">
                <a:latin typeface="Segoe UI" panose="020B0502040204020203" pitchFamily="34" charset="0"/>
                <a:cs typeface="Segoe UI" panose="020B0502040204020203" pitchFamily="34" charset="0"/>
              </a:rPr>
              <a:t>Approved</a:t>
            </a:r>
            <a:endParaRPr lang="en-SG" sz="125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50F0AF9-8212-EAD0-BAD8-A7CD473ADC09}"/>
              </a:ext>
            </a:extLst>
          </p:cNvPr>
          <p:cNvSpPr txBox="1"/>
          <p:nvPr/>
        </p:nvSpPr>
        <p:spPr>
          <a:xfrm>
            <a:off x="2780554" y="2289907"/>
            <a:ext cx="1552346" cy="2846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50" dirty="0">
                <a:latin typeface="Segoe UI" panose="020B0502040204020203" pitchFamily="34" charset="0"/>
                <a:cs typeface="Segoe UI" panose="020B0502040204020203" pitchFamily="34" charset="0"/>
              </a:rPr>
              <a:t>Not Approved</a:t>
            </a:r>
            <a:endParaRPr lang="en-SG" sz="125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6F7E4D4-5B9F-34F9-DE5A-FCC02E97DC00}"/>
              </a:ext>
            </a:extLst>
          </p:cNvPr>
          <p:cNvSpPr txBox="1"/>
          <p:nvPr/>
        </p:nvSpPr>
        <p:spPr>
          <a:xfrm rot="16200000">
            <a:off x="241402" y="3263599"/>
            <a:ext cx="1563252" cy="2846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50" dirty="0">
                <a:latin typeface="Segoe UI" panose="020B0502040204020203" pitchFamily="34" charset="0"/>
                <a:cs typeface="Segoe UI" panose="020B0502040204020203" pitchFamily="34" charset="0"/>
              </a:rPr>
              <a:t>Approved</a:t>
            </a:r>
            <a:endParaRPr lang="en-SG" sz="125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4F2E0BC-9458-7E8A-E61B-5C7F936BC0E1}"/>
              </a:ext>
            </a:extLst>
          </p:cNvPr>
          <p:cNvSpPr txBox="1"/>
          <p:nvPr/>
        </p:nvSpPr>
        <p:spPr>
          <a:xfrm rot="16200000">
            <a:off x="241403" y="4826849"/>
            <a:ext cx="1563250" cy="2846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50" dirty="0">
                <a:latin typeface="Segoe UI" panose="020B0502040204020203" pitchFamily="34" charset="0"/>
                <a:cs typeface="Segoe UI" panose="020B0502040204020203" pitchFamily="34" charset="0"/>
              </a:rPr>
              <a:t>Not Approved</a:t>
            </a:r>
            <a:endParaRPr lang="en-SG" sz="125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96E233CD-7E12-DD06-7D19-B6071A9C0A84}"/>
              </a:ext>
            </a:extLst>
          </p:cNvPr>
          <p:cNvSpPr txBox="1"/>
          <p:nvPr/>
        </p:nvSpPr>
        <p:spPr>
          <a:xfrm rot="16200000">
            <a:off x="-787559" y="4033683"/>
            <a:ext cx="31265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Segoe UI" panose="020B0502040204020203" pitchFamily="34" charset="0"/>
                <a:cs typeface="Segoe UI" panose="020B0502040204020203" pitchFamily="34" charset="0"/>
              </a:rPr>
              <a:t>Actual Status</a:t>
            </a:r>
            <a:endParaRPr lang="en-SG" sz="1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121F506D-765A-3082-A824-03D56E475D4C}"/>
              </a:ext>
            </a:extLst>
          </p:cNvPr>
          <p:cNvSpPr/>
          <p:nvPr/>
        </p:nvSpPr>
        <p:spPr>
          <a:xfrm>
            <a:off x="7498644" y="3390040"/>
            <a:ext cx="684000" cy="396000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87C780AD-F68D-F3EC-91C8-52B30ACB273E}"/>
              </a:ext>
            </a:extLst>
          </p:cNvPr>
          <p:cNvSpPr/>
          <p:nvPr/>
        </p:nvSpPr>
        <p:spPr>
          <a:xfrm>
            <a:off x="3214711" y="3390040"/>
            <a:ext cx="684000" cy="396000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D5228032-337F-9857-98BB-C6542F6A7694}"/>
              </a:ext>
            </a:extLst>
          </p:cNvPr>
          <p:cNvSpPr/>
          <p:nvPr/>
        </p:nvSpPr>
        <p:spPr>
          <a:xfrm>
            <a:off x="5917837" y="4960391"/>
            <a:ext cx="684000" cy="396000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5605986E-7A78-9AB1-A5A0-30FC3F83BED1}"/>
              </a:ext>
            </a:extLst>
          </p:cNvPr>
          <p:cNvSpPr/>
          <p:nvPr/>
        </p:nvSpPr>
        <p:spPr>
          <a:xfrm>
            <a:off x="1739788" y="4951845"/>
            <a:ext cx="504000" cy="396000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graphicFrame>
        <p:nvGraphicFramePr>
          <p:cNvPr id="67" name="Table 66">
            <a:extLst>
              <a:ext uri="{FF2B5EF4-FFF2-40B4-BE49-F238E27FC236}">
                <a16:creationId xmlns:a16="http://schemas.microsoft.com/office/drawing/2014/main" id="{2B2A920F-0D64-2592-AA87-318EEC6890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4781337"/>
              </p:ext>
            </p:extLst>
          </p:nvPr>
        </p:nvGraphicFramePr>
        <p:xfrm>
          <a:off x="9118748" y="1628800"/>
          <a:ext cx="2469950" cy="16096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2000">
                  <a:extLst>
                    <a:ext uri="{9D8B030D-6E8A-4147-A177-3AD203B41FA5}">
                      <a16:colId xmlns:a16="http://schemas.microsoft.com/office/drawing/2014/main" val="3742942932"/>
                    </a:ext>
                  </a:extLst>
                </a:gridCol>
                <a:gridCol w="838975">
                  <a:extLst>
                    <a:ext uri="{9D8B030D-6E8A-4147-A177-3AD203B41FA5}">
                      <a16:colId xmlns:a16="http://schemas.microsoft.com/office/drawing/2014/main" val="954946975"/>
                    </a:ext>
                  </a:extLst>
                </a:gridCol>
                <a:gridCol w="838975">
                  <a:extLst>
                    <a:ext uri="{9D8B030D-6E8A-4147-A177-3AD203B41FA5}">
                      <a16:colId xmlns:a16="http://schemas.microsoft.com/office/drawing/2014/main" val="1578932713"/>
                    </a:ext>
                  </a:extLst>
                </a:gridCol>
              </a:tblGrid>
              <a:tr h="289535">
                <a:tc>
                  <a:txBody>
                    <a:bodyPr/>
                    <a:lstStyle/>
                    <a:p>
                      <a:pPr marL="0" algn="ctr" fontAlgn="b">
                        <a:spcBef>
                          <a:spcPts val="0"/>
                        </a:spcBef>
                      </a:pPr>
                      <a:r>
                        <a:rPr lang="en-SG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Metric</a:t>
                      </a: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126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Accuracy-Tuned Random Forest</a:t>
                      </a: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126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Recall-Tuned Random Forest</a:t>
                      </a: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9984552"/>
                  </a:ext>
                </a:extLst>
              </a:tr>
              <a:tr h="289535">
                <a:tc>
                  <a:txBody>
                    <a:bodyPr/>
                    <a:lstStyle/>
                    <a:p>
                      <a:pPr marL="0" algn="ctr" fontAlgn="b">
                        <a:spcBef>
                          <a:spcPts val="0"/>
                        </a:spcBef>
                      </a:pPr>
                      <a:r>
                        <a:rPr lang="en-SG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Precision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fontAlgn="b">
                        <a:spcBef>
                          <a:spcPts val="0"/>
                        </a:spcBef>
                      </a:pPr>
                      <a:r>
                        <a:rPr lang="en-SG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0.793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fontAlgn="b">
                        <a:spcBef>
                          <a:spcPts val="0"/>
                        </a:spcBef>
                      </a:pPr>
                      <a:r>
                        <a:rPr lang="en-SG" sz="12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+mn-lt"/>
                        </a:rPr>
                        <a:t>0.234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62241541"/>
                  </a:ext>
                </a:extLst>
              </a:tr>
              <a:tr h="289535">
                <a:tc>
                  <a:txBody>
                    <a:bodyPr/>
                    <a:lstStyle/>
                    <a:p>
                      <a:pPr marL="0" algn="ctr" fontAlgn="b">
                        <a:spcBef>
                          <a:spcPts val="0"/>
                        </a:spcBef>
                      </a:pPr>
                      <a:r>
                        <a:rPr lang="en-SG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Recall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fontAlgn="b">
                        <a:spcBef>
                          <a:spcPts val="0"/>
                        </a:spcBef>
                      </a:pPr>
                      <a:r>
                        <a:rPr lang="en-SG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0.285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fontAlgn="b">
                        <a:spcBef>
                          <a:spcPts val="0"/>
                        </a:spcBef>
                      </a:pPr>
                      <a:r>
                        <a:rPr lang="en-SG" sz="12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+mn-lt"/>
                        </a:rPr>
                        <a:t>0.712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76244029"/>
                  </a:ext>
                </a:extLst>
              </a:tr>
              <a:tr h="289535">
                <a:tc>
                  <a:txBody>
                    <a:bodyPr/>
                    <a:lstStyle/>
                    <a:p>
                      <a:pPr marL="0" algn="ctr" fontAlgn="b">
                        <a:spcBef>
                          <a:spcPts val="0"/>
                        </a:spcBef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Accuracy</a:t>
                      </a:r>
                      <a:endParaRPr lang="en-SG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fontAlgn="b">
                        <a:spcBef>
                          <a:spcPts val="0"/>
                        </a:spcBef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0.950</a:t>
                      </a:r>
                      <a:endParaRPr lang="en-SG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fontAlgn="b">
                        <a:spcBef>
                          <a:spcPts val="0"/>
                        </a:spcBef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+mn-lt"/>
                        </a:rPr>
                        <a:t>0.834</a:t>
                      </a:r>
                      <a:endParaRPr lang="en-SG" sz="12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+mn-lt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540836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56199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3" grpId="0"/>
      <p:bldP spid="24" grpId="0"/>
      <p:bldP spid="62" grpId="0" animBg="1"/>
      <p:bldP spid="63" grpId="0" animBg="1"/>
      <p:bldP spid="64" grpId="0" animBg="1"/>
      <p:bldP spid="6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36D8F2-1D35-A1F5-D12A-345A8679AE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1">
            <a:extLst>
              <a:ext uri="{FF2B5EF4-FFF2-40B4-BE49-F238E27FC236}">
                <a16:creationId xmlns:a16="http://schemas.microsoft.com/office/drawing/2014/main" id="{8A73DD74-505E-A2F4-CF8C-5324CB3B2CCF}"/>
              </a:ext>
            </a:extLst>
          </p:cNvPr>
          <p:cNvSpPr txBox="1">
            <a:spLocks/>
          </p:cNvSpPr>
          <p:nvPr/>
        </p:nvSpPr>
        <p:spPr>
          <a:xfrm>
            <a:off x="622800" y="260648"/>
            <a:ext cx="10493851" cy="1066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Machine Learning Workflow: Regressor Models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B562B48-493F-88C3-AFD7-1626057EBEC0}"/>
              </a:ext>
            </a:extLst>
          </p:cNvPr>
          <p:cNvCxnSpPr>
            <a:cxnSpLocks/>
          </p:cNvCxnSpPr>
          <p:nvPr/>
        </p:nvCxnSpPr>
        <p:spPr>
          <a:xfrm>
            <a:off x="693812" y="1346400"/>
            <a:ext cx="10801200" cy="0"/>
          </a:xfrm>
          <a:prstGeom prst="line">
            <a:avLst/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: Top Corners Rounded 4">
            <a:extLst>
              <a:ext uri="{FF2B5EF4-FFF2-40B4-BE49-F238E27FC236}">
                <a16:creationId xmlns:a16="http://schemas.microsoft.com/office/drawing/2014/main" id="{7C180913-BC7C-C4EB-D5A9-E834C0F31158}"/>
              </a:ext>
            </a:extLst>
          </p:cNvPr>
          <p:cNvSpPr/>
          <p:nvPr/>
        </p:nvSpPr>
        <p:spPr>
          <a:xfrm rot="5400000">
            <a:off x="-1182223" y="3569191"/>
            <a:ext cx="2626207" cy="261763"/>
          </a:xfrm>
          <a:prstGeom prst="round2SameRect">
            <a:avLst>
              <a:gd name="adj1" fmla="val 50000"/>
              <a:gd name="adj2" fmla="val 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" name="Rectangle: Top Corners Rounded 9">
            <a:extLst>
              <a:ext uri="{FF2B5EF4-FFF2-40B4-BE49-F238E27FC236}">
                <a16:creationId xmlns:a16="http://schemas.microsoft.com/office/drawing/2014/main" id="{9C9DC0F1-F00E-520E-1F53-BFC938DB094C}"/>
              </a:ext>
            </a:extLst>
          </p:cNvPr>
          <p:cNvSpPr/>
          <p:nvPr/>
        </p:nvSpPr>
        <p:spPr>
          <a:xfrm rot="16200000" flipH="1">
            <a:off x="10760339" y="3562099"/>
            <a:ext cx="2626207" cy="261763"/>
          </a:xfrm>
          <a:prstGeom prst="round2SameRect">
            <a:avLst>
              <a:gd name="adj1" fmla="val 50000"/>
              <a:gd name="adj2" fmla="val 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0" name="Rectangle 89">
            <a:extLst>
              <a:ext uri="{FF2B5EF4-FFF2-40B4-BE49-F238E27FC236}">
                <a16:creationId xmlns:a16="http://schemas.microsoft.com/office/drawing/2014/main" id="{836B8FDB-31BB-0F68-EE00-EA7011DE21D2}"/>
              </a:ext>
            </a:extLst>
          </p:cNvPr>
          <p:cNvSpPr/>
          <p:nvPr/>
        </p:nvSpPr>
        <p:spPr>
          <a:xfrm>
            <a:off x="6831305" y="2060776"/>
            <a:ext cx="2463319" cy="637106"/>
          </a:xfrm>
          <a:prstGeom prst="rect">
            <a:avLst/>
          </a:prstGeom>
        </p:spPr>
        <p:txBody>
          <a:bodyPr wrap="none" lIns="82304" tIns="41152" rIns="82304" bIns="41152">
            <a:spAutoFit/>
          </a:bodyPr>
          <a:lstStyle/>
          <a:p>
            <a:r>
              <a:rPr lang="en-US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Georgia" panose="02040502050405020303" pitchFamily="18" charset="0"/>
                <a:ea typeface="Open Sans Light" panose="020B0306030504020204" pitchFamily="34" charset="0"/>
                <a:cs typeface="Lato Regular"/>
              </a:rPr>
              <a:t>Trained Model</a:t>
            </a:r>
          </a:p>
          <a:p>
            <a:pPr marL="228600" indent="-228600">
              <a:buFont typeface="+mj-lt"/>
              <a:buAutoNum type="arabicParenR"/>
            </a:pPr>
            <a:r>
              <a:rPr lang="en-US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Georgia" panose="02040502050405020303" pitchFamily="18" charset="0"/>
                <a:ea typeface="Open Sans Light" panose="020B0306030504020204" pitchFamily="34" charset="0"/>
                <a:cs typeface="Lato Regular"/>
              </a:rPr>
              <a:t>Decision Tree Regressor</a:t>
            </a:r>
          </a:p>
          <a:p>
            <a:pPr marL="228600" indent="-228600">
              <a:buFont typeface="+mj-lt"/>
              <a:buAutoNum type="arabicParenR"/>
            </a:pPr>
            <a:r>
              <a:rPr lang="en-US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Georgia" panose="02040502050405020303" pitchFamily="18" charset="0"/>
                <a:ea typeface="Open Sans Light" panose="020B0306030504020204" pitchFamily="34" charset="0"/>
                <a:cs typeface="Lato Regular"/>
              </a:rPr>
              <a:t>Random Forest Regressor</a:t>
            </a:r>
          </a:p>
        </p:txBody>
      </p:sp>
      <p:sp>
        <p:nvSpPr>
          <p:cNvPr id="68" name="Rectangle 89">
            <a:extLst>
              <a:ext uri="{FF2B5EF4-FFF2-40B4-BE49-F238E27FC236}">
                <a16:creationId xmlns:a16="http://schemas.microsoft.com/office/drawing/2014/main" id="{6B2CABE5-EC52-8860-1C2F-429E53DB77D3}"/>
              </a:ext>
            </a:extLst>
          </p:cNvPr>
          <p:cNvSpPr/>
          <p:nvPr/>
        </p:nvSpPr>
        <p:spPr>
          <a:xfrm>
            <a:off x="5698018" y="4409170"/>
            <a:ext cx="1389307" cy="452440"/>
          </a:xfrm>
          <a:prstGeom prst="rect">
            <a:avLst/>
          </a:prstGeom>
        </p:spPr>
        <p:txBody>
          <a:bodyPr wrap="none" lIns="82304" tIns="41152" rIns="82304" bIns="41152">
            <a:spAutoFit/>
          </a:bodyPr>
          <a:lstStyle/>
          <a:p>
            <a:r>
              <a:rPr lang="en-US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Georgia" panose="02040502050405020303" pitchFamily="18" charset="0"/>
                <a:ea typeface="Open Sans Light" panose="020B0306030504020204" pitchFamily="34" charset="0"/>
                <a:cs typeface="Lato Regular"/>
              </a:rPr>
              <a:t>Evaluate Model</a:t>
            </a:r>
          </a:p>
          <a:p>
            <a:pPr marL="228600" indent="-228600">
              <a:buAutoNum type="arabicParenR"/>
            </a:pPr>
            <a:r>
              <a:rPr lang="en-US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Georgia" panose="02040502050405020303" pitchFamily="18" charset="0"/>
                <a:ea typeface="Open Sans Light" panose="020B0306030504020204" pitchFamily="34" charset="0"/>
                <a:cs typeface="Lato Regular"/>
              </a:rPr>
              <a:t>RMSE</a:t>
            </a:r>
          </a:p>
        </p:txBody>
      </p:sp>
      <p:sp>
        <p:nvSpPr>
          <p:cNvPr id="120" name="Rectangle 89">
            <a:extLst>
              <a:ext uri="{FF2B5EF4-FFF2-40B4-BE49-F238E27FC236}">
                <a16:creationId xmlns:a16="http://schemas.microsoft.com/office/drawing/2014/main" id="{232B041E-1142-CC06-D6E8-19AD3EB95A92}"/>
              </a:ext>
            </a:extLst>
          </p:cNvPr>
          <p:cNvSpPr/>
          <p:nvPr/>
        </p:nvSpPr>
        <p:spPr>
          <a:xfrm>
            <a:off x="8758708" y="5888238"/>
            <a:ext cx="3225265" cy="637106"/>
          </a:xfrm>
          <a:prstGeom prst="rect">
            <a:avLst/>
          </a:prstGeom>
        </p:spPr>
        <p:txBody>
          <a:bodyPr wrap="square" lIns="82304" tIns="41152" rIns="82304" bIns="41152">
            <a:spAutoFit/>
          </a:bodyPr>
          <a:lstStyle/>
          <a:p>
            <a:r>
              <a:rPr lang="en-US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Georgia" panose="02040502050405020303" pitchFamily="18" charset="0"/>
                <a:ea typeface="Open Sans Light" panose="020B0306030504020204" pitchFamily="34" charset="0"/>
                <a:cs typeface="Lato Regular"/>
              </a:rPr>
              <a:t>Prediction </a:t>
            </a:r>
          </a:p>
          <a:p>
            <a:pPr marL="228600" indent="-228600">
              <a:buAutoNum type="arabicParenR"/>
            </a:pPr>
            <a:r>
              <a:rPr lang="en-US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Georgia" panose="02040502050405020303" pitchFamily="18" charset="0"/>
                <a:ea typeface="Open Sans Light" panose="020B0306030504020204" pitchFamily="34" charset="0"/>
                <a:cs typeface="Lato Regular"/>
              </a:rPr>
              <a:t>Drug Approval Date (Phase 3)</a:t>
            </a:r>
          </a:p>
          <a:p>
            <a:pPr marL="228600" indent="-228600">
              <a:buAutoNum type="arabicParenR"/>
            </a:pPr>
            <a:r>
              <a:rPr lang="en-US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Georgia" panose="02040502050405020303" pitchFamily="18" charset="0"/>
                <a:ea typeface="Open Sans Light" panose="020B0306030504020204" pitchFamily="34" charset="0"/>
                <a:cs typeface="Lato Regular"/>
              </a:rPr>
              <a:t>Trial Completion Date (Phase 1 &amp; 2)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876A5C0-6CF3-1E1E-51CA-B6F15D03D857}"/>
              </a:ext>
            </a:extLst>
          </p:cNvPr>
          <p:cNvGrpSpPr/>
          <p:nvPr/>
        </p:nvGrpSpPr>
        <p:grpSpPr>
          <a:xfrm>
            <a:off x="439178" y="1556792"/>
            <a:ext cx="9220353" cy="4816969"/>
            <a:chOff x="439178" y="1556792"/>
            <a:chExt cx="9220353" cy="4816969"/>
          </a:xfrm>
        </p:grpSpPr>
        <p:grpSp>
          <p:nvGrpSpPr>
            <p:cNvPr id="23" name="Group 45">
              <a:extLst>
                <a:ext uri="{FF2B5EF4-FFF2-40B4-BE49-F238E27FC236}">
                  <a16:creationId xmlns:a16="http://schemas.microsoft.com/office/drawing/2014/main" id="{7B874E8B-542C-38A1-869F-96CC2B494A64}"/>
                </a:ext>
              </a:extLst>
            </p:cNvPr>
            <p:cNvGrpSpPr/>
            <p:nvPr/>
          </p:nvGrpSpPr>
          <p:grpSpPr>
            <a:xfrm rot="21316916">
              <a:off x="439178" y="2830408"/>
              <a:ext cx="846723" cy="846943"/>
              <a:chOff x="5013110" y="5059616"/>
              <a:chExt cx="3378533" cy="3379413"/>
            </a:xfrm>
          </p:grpSpPr>
          <p:sp>
            <p:nvSpPr>
              <p:cNvPr id="88" name="Oval 46">
                <a:extLst>
                  <a:ext uri="{FF2B5EF4-FFF2-40B4-BE49-F238E27FC236}">
                    <a16:creationId xmlns:a16="http://schemas.microsoft.com/office/drawing/2014/main" id="{7EC67364-D314-7580-A881-ADEED598BDDF}"/>
                  </a:ext>
                </a:extLst>
              </p:cNvPr>
              <p:cNvSpPr/>
              <p:nvPr/>
            </p:nvSpPr>
            <p:spPr>
              <a:xfrm>
                <a:off x="5013110" y="5059616"/>
                <a:ext cx="3378533" cy="3379413"/>
              </a:xfrm>
              <a:prstGeom prst="ellipse">
                <a:avLst/>
              </a:prstGeom>
              <a:solidFill>
                <a:schemeClr val="bg1">
                  <a:lumMod val="75000"/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64607" tIns="82304" rIns="164607" bIns="82304" rtlCol="0" anchor="ctr"/>
              <a:lstStyle/>
              <a:p>
                <a:pPr algn="ctr"/>
                <a:endParaRPr lang="bg-BG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Georgia" panose="02040502050405020303" pitchFamily="18" charset="0"/>
                </a:endParaRPr>
              </a:p>
            </p:txBody>
          </p:sp>
          <p:sp>
            <p:nvSpPr>
              <p:cNvPr id="89" name="Oval 47">
                <a:extLst>
                  <a:ext uri="{FF2B5EF4-FFF2-40B4-BE49-F238E27FC236}">
                    <a16:creationId xmlns:a16="http://schemas.microsoft.com/office/drawing/2014/main" id="{BE3806B5-0676-3887-AC41-FA75C5B9BF01}"/>
                  </a:ext>
                </a:extLst>
              </p:cNvPr>
              <p:cNvSpPr/>
              <p:nvPr/>
            </p:nvSpPr>
            <p:spPr>
              <a:xfrm>
                <a:off x="5286107" y="5332685"/>
                <a:ext cx="2832537" cy="2833275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64607" tIns="82304" rIns="164607" bIns="82304" rtlCol="0" anchor="ctr"/>
              <a:lstStyle/>
              <a:p>
                <a:pPr algn="ctr"/>
                <a:endParaRPr lang="bg-BG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Georgia" panose="02040502050405020303" pitchFamily="18" charset="0"/>
                </a:endParaRPr>
              </a:p>
            </p:txBody>
          </p:sp>
        </p:grpSp>
        <p:grpSp>
          <p:nvGrpSpPr>
            <p:cNvPr id="26" name="Group 45">
              <a:extLst>
                <a:ext uri="{FF2B5EF4-FFF2-40B4-BE49-F238E27FC236}">
                  <a16:creationId xmlns:a16="http://schemas.microsoft.com/office/drawing/2014/main" id="{8422AA1E-6B9C-9441-5AB4-522E078A4C6A}"/>
                </a:ext>
              </a:extLst>
            </p:cNvPr>
            <p:cNvGrpSpPr/>
            <p:nvPr/>
          </p:nvGrpSpPr>
          <p:grpSpPr>
            <a:xfrm rot="21316916">
              <a:off x="2724190" y="2032474"/>
              <a:ext cx="846723" cy="846943"/>
              <a:chOff x="5013110" y="5059616"/>
              <a:chExt cx="3378533" cy="3379413"/>
            </a:xfrm>
          </p:grpSpPr>
          <p:sp>
            <p:nvSpPr>
              <p:cNvPr id="84" name="Oval 46">
                <a:extLst>
                  <a:ext uri="{FF2B5EF4-FFF2-40B4-BE49-F238E27FC236}">
                    <a16:creationId xmlns:a16="http://schemas.microsoft.com/office/drawing/2014/main" id="{BE286B67-7896-D0FF-84E2-F33779C200A3}"/>
                  </a:ext>
                </a:extLst>
              </p:cNvPr>
              <p:cNvSpPr/>
              <p:nvPr/>
            </p:nvSpPr>
            <p:spPr>
              <a:xfrm>
                <a:off x="5013110" y="5059616"/>
                <a:ext cx="3378533" cy="3379413"/>
              </a:xfrm>
              <a:prstGeom prst="ellipse">
                <a:avLst/>
              </a:prstGeom>
              <a:solidFill>
                <a:schemeClr val="bg1">
                  <a:lumMod val="75000"/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64607" tIns="82304" rIns="164607" bIns="82304" rtlCol="0" anchor="ctr"/>
              <a:lstStyle/>
              <a:p>
                <a:pPr algn="ctr"/>
                <a:endParaRPr lang="bg-BG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Georgia" panose="02040502050405020303" pitchFamily="18" charset="0"/>
                </a:endParaRPr>
              </a:p>
            </p:txBody>
          </p:sp>
          <p:sp>
            <p:nvSpPr>
              <p:cNvPr id="85" name="Oval 47">
                <a:extLst>
                  <a:ext uri="{FF2B5EF4-FFF2-40B4-BE49-F238E27FC236}">
                    <a16:creationId xmlns:a16="http://schemas.microsoft.com/office/drawing/2014/main" id="{55628B61-01E1-8E22-8FA8-F6E90424212C}"/>
                  </a:ext>
                </a:extLst>
              </p:cNvPr>
              <p:cNvSpPr/>
              <p:nvPr/>
            </p:nvSpPr>
            <p:spPr>
              <a:xfrm>
                <a:off x="5286107" y="5332685"/>
                <a:ext cx="2832537" cy="2833275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64607" tIns="82304" rIns="164607" bIns="82304" rtlCol="0" anchor="ctr"/>
              <a:lstStyle/>
              <a:p>
                <a:pPr algn="ctr"/>
                <a:endParaRPr lang="bg-BG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Georgia" panose="02040502050405020303" pitchFamily="18" charset="0"/>
                </a:endParaRPr>
              </a:p>
            </p:txBody>
          </p:sp>
        </p:grpSp>
        <p:grpSp>
          <p:nvGrpSpPr>
            <p:cNvPr id="27" name="Group 45">
              <a:extLst>
                <a:ext uri="{FF2B5EF4-FFF2-40B4-BE49-F238E27FC236}">
                  <a16:creationId xmlns:a16="http://schemas.microsoft.com/office/drawing/2014/main" id="{324DB3EF-8CBC-1DF4-9F41-20CB57F1BB25}"/>
                </a:ext>
              </a:extLst>
            </p:cNvPr>
            <p:cNvGrpSpPr/>
            <p:nvPr/>
          </p:nvGrpSpPr>
          <p:grpSpPr>
            <a:xfrm rot="21316916">
              <a:off x="2724190" y="3475566"/>
              <a:ext cx="846723" cy="846943"/>
              <a:chOff x="5013110" y="5059616"/>
              <a:chExt cx="3378533" cy="3379413"/>
            </a:xfrm>
          </p:grpSpPr>
          <p:sp>
            <p:nvSpPr>
              <p:cNvPr id="82" name="Oval 46">
                <a:extLst>
                  <a:ext uri="{FF2B5EF4-FFF2-40B4-BE49-F238E27FC236}">
                    <a16:creationId xmlns:a16="http://schemas.microsoft.com/office/drawing/2014/main" id="{F7ADE423-EF00-8470-D0DC-6D75A77282C6}"/>
                  </a:ext>
                </a:extLst>
              </p:cNvPr>
              <p:cNvSpPr/>
              <p:nvPr/>
            </p:nvSpPr>
            <p:spPr>
              <a:xfrm>
                <a:off x="5013110" y="5059616"/>
                <a:ext cx="3378533" cy="3379413"/>
              </a:xfrm>
              <a:prstGeom prst="ellipse">
                <a:avLst/>
              </a:prstGeom>
              <a:solidFill>
                <a:schemeClr val="bg1">
                  <a:lumMod val="75000"/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64607" tIns="82304" rIns="164607" bIns="82304" rtlCol="0" anchor="ctr"/>
              <a:lstStyle/>
              <a:p>
                <a:pPr algn="ctr"/>
                <a:endParaRPr lang="bg-BG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Georgia" panose="02040502050405020303" pitchFamily="18" charset="0"/>
                </a:endParaRPr>
              </a:p>
            </p:txBody>
          </p:sp>
          <p:sp>
            <p:nvSpPr>
              <p:cNvPr id="83" name="Oval 47">
                <a:extLst>
                  <a:ext uri="{FF2B5EF4-FFF2-40B4-BE49-F238E27FC236}">
                    <a16:creationId xmlns:a16="http://schemas.microsoft.com/office/drawing/2014/main" id="{642DAFA4-20A7-1BBA-C8A1-94C64DE7464F}"/>
                  </a:ext>
                </a:extLst>
              </p:cNvPr>
              <p:cNvSpPr/>
              <p:nvPr/>
            </p:nvSpPr>
            <p:spPr>
              <a:xfrm>
                <a:off x="5286107" y="5332685"/>
                <a:ext cx="2832537" cy="2833275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64607" tIns="82304" rIns="164607" bIns="82304" rtlCol="0" anchor="ctr"/>
              <a:lstStyle/>
              <a:p>
                <a:pPr algn="ctr"/>
                <a:endParaRPr lang="bg-BG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Georgia" panose="02040502050405020303" pitchFamily="18" charset="0"/>
                </a:endParaRPr>
              </a:p>
            </p:txBody>
          </p:sp>
        </p:grpSp>
        <p:grpSp>
          <p:nvGrpSpPr>
            <p:cNvPr id="28" name="Group 67">
              <a:extLst>
                <a:ext uri="{FF2B5EF4-FFF2-40B4-BE49-F238E27FC236}">
                  <a16:creationId xmlns:a16="http://schemas.microsoft.com/office/drawing/2014/main" id="{B8400703-E8E1-57FC-D7AD-F5F432379D51}"/>
                </a:ext>
              </a:extLst>
            </p:cNvPr>
            <p:cNvGrpSpPr/>
            <p:nvPr/>
          </p:nvGrpSpPr>
          <p:grpSpPr>
            <a:xfrm rot="21316916">
              <a:off x="5851281" y="2032474"/>
              <a:ext cx="846723" cy="846943"/>
              <a:chOff x="5013110" y="5059616"/>
              <a:chExt cx="3378533" cy="3379413"/>
            </a:xfrm>
          </p:grpSpPr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F3279D7B-CE00-20F4-5C37-56383DEC5F9B}"/>
                  </a:ext>
                </a:extLst>
              </p:cNvPr>
              <p:cNvSpPr/>
              <p:nvPr/>
            </p:nvSpPr>
            <p:spPr>
              <a:xfrm>
                <a:off x="5013110" y="5059616"/>
                <a:ext cx="3378533" cy="3379413"/>
              </a:xfrm>
              <a:prstGeom prst="ellipse">
                <a:avLst/>
              </a:prstGeom>
              <a:solidFill>
                <a:schemeClr val="bg1">
                  <a:lumMod val="75000"/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64607" tIns="82304" rIns="164607" bIns="82304" rtlCol="0" anchor="ctr"/>
              <a:lstStyle/>
              <a:p>
                <a:pPr algn="ctr"/>
                <a:endParaRPr lang="bg-BG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Georgia" panose="02040502050405020303" pitchFamily="18" charset="0"/>
                </a:endParaRPr>
              </a:p>
            </p:txBody>
          </p:sp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1F04272B-C6C5-4B5B-09DF-34ABEE32A0EB}"/>
                  </a:ext>
                </a:extLst>
              </p:cNvPr>
              <p:cNvSpPr/>
              <p:nvPr/>
            </p:nvSpPr>
            <p:spPr>
              <a:xfrm>
                <a:off x="5286107" y="5332685"/>
                <a:ext cx="2832537" cy="2833275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64607" tIns="82304" rIns="164607" bIns="82304" rtlCol="0" anchor="ctr"/>
              <a:lstStyle/>
              <a:p>
                <a:pPr algn="ctr"/>
                <a:endParaRPr lang="bg-BG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Georgia" panose="02040502050405020303" pitchFamily="18" charset="0"/>
                </a:endParaRPr>
              </a:p>
            </p:txBody>
          </p:sp>
        </p:grpSp>
        <p:sp>
          <p:nvSpPr>
            <p:cNvPr id="29" name="Oval 68">
              <a:extLst>
                <a:ext uri="{FF2B5EF4-FFF2-40B4-BE49-F238E27FC236}">
                  <a16:creationId xmlns:a16="http://schemas.microsoft.com/office/drawing/2014/main" id="{8AC11477-37BE-2C1F-C8D2-21525D51AB03}"/>
                </a:ext>
              </a:extLst>
            </p:cNvPr>
            <p:cNvSpPr/>
            <p:nvPr/>
          </p:nvSpPr>
          <p:spPr>
            <a:xfrm rot="21316916">
              <a:off x="5851281" y="3475566"/>
              <a:ext cx="846723" cy="846943"/>
            </a:xfrm>
            <a:prstGeom prst="ellipse">
              <a:avLst/>
            </a:prstGeom>
            <a:solidFill>
              <a:schemeClr val="bg1">
                <a:lumMod val="7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64607" tIns="82304" rIns="164607" bIns="82304" rtlCol="0" anchor="ctr"/>
            <a:lstStyle/>
            <a:p>
              <a:pPr algn="ctr"/>
              <a:endParaRPr lang="bg-BG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Georgia" panose="02040502050405020303" pitchFamily="18" charset="0"/>
              </a:endParaRPr>
            </a:p>
          </p:txBody>
        </p:sp>
        <p:sp>
          <p:nvSpPr>
            <p:cNvPr id="30" name="Oval 69">
              <a:extLst>
                <a:ext uri="{FF2B5EF4-FFF2-40B4-BE49-F238E27FC236}">
                  <a16:creationId xmlns:a16="http://schemas.microsoft.com/office/drawing/2014/main" id="{A1204C16-DE63-9DCF-AA76-7D906719B53D}"/>
                </a:ext>
              </a:extLst>
            </p:cNvPr>
            <p:cNvSpPr/>
            <p:nvPr/>
          </p:nvSpPr>
          <p:spPr>
            <a:xfrm rot="21316916">
              <a:off x="5919700" y="3544002"/>
              <a:ext cx="709887" cy="710071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64607" tIns="82304" rIns="164607" bIns="82304" rtlCol="0" anchor="ctr"/>
            <a:lstStyle/>
            <a:p>
              <a:pPr algn="ctr"/>
              <a:endParaRPr lang="bg-BG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Georgia" panose="02040502050405020303" pitchFamily="18" charset="0"/>
              </a:endParaRPr>
            </a:p>
          </p:txBody>
        </p:sp>
        <p:grpSp>
          <p:nvGrpSpPr>
            <p:cNvPr id="31" name="Group 67">
              <a:extLst>
                <a:ext uri="{FF2B5EF4-FFF2-40B4-BE49-F238E27FC236}">
                  <a16:creationId xmlns:a16="http://schemas.microsoft.com/office/drawing/2014/main" id="{737B0691-73BD-5876-7D5C-DD62C8DF6C74}"/>
                </a:ext>
              </a:extLst>
            </p:cNvPr>
            <p:cNvGrpSpPr/>
            <p:nvPr/>
          </p:nvGrpSpPr>
          <p:grpSpPr>
            <a:xfrm rot="21316916">
              <a:off x="7332610" y="3475566"/>
              <a:ext cx="846723" cy="846943"/>
              <a:chOff x="5013110" y="5059616"/>
              <a:chExt cx="3378533" cy="3379413"/>
            </a:xfrm>
          </p:grpSpPr>
          <p:sp>
            <p:nvSpPr>
              <p:cNvPr id="78" name="Oval 68">
                <a:extLst>
                  <a:ext uri="{FF2B5EF4-FFF2-40B4-BE49-F238E27FC236}">
                    <a16:creationId xmlns:a16="http://schemas.microsoft.com/office/drawing/2014/main" id="{02AA710A-6A3A-4E19-6A99-365B8FBE28C8}"/>
                  </a:ext>
                </a:extLst>
              </p:cNvPr>
              <p:cNvSpPr/>
              <p:nvPr/>
            </p:nvSpPr>
            <p:spPr>
              <a:xfrm>
                <a:off x="5013110" y="5059616"/>
                <a:ext cx="3378533" cy="3379413"/>
              </a:xfrm>
              <a:prstGeom prst="ellipse">
                <a:avLst/>
              </a:prstGeom>
              <a:solidFill>
                <a:schemeClr val="bg1">
                  <a:lumMod val="75000"/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64607" tIns="82304" rIns="164607" bIns="82304" rtlCol="0" anchor="ctr"/>
              <a:lstStyle/>
              <a:p>
                <a:pPr algn="ctr"/>
                <a:endParaRPr lang="bg-BG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Georgia" panose="02040502050405020303" pitchFamily="18" charset="0"/>
                </a:endParaRPr>
              </a:p>
            </p:txBody>
          </p:sp>
          <p:sp>
            <p:nvSpPr>
              <p:cNvPr id="79" name="Oval 69">
                <a:extLst>
                  <a:ext uri="{FF2B5EF4-FFF2-40B4-BE49-F238E27FC236}">
                    <a16:creationId xmlns:a16="http://schemas.microsoft.com/office/drawing/2014/main" id="{DC77F97B-6676-F3A3-B94B-0DCE449ED468}"/>
                  </a:ext>
                </a:extLst>
              </p:cNvPr>
              <p:cNvSpPr/>
              <p:nvPr/>
            </p:nvSpPr>
            <p:spPr>
              <a:xfrm>
                <a:off x="5286107" y="5332685"/>
                <a:ext cx="2832537" cy="2833275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64607" tIns="82304" rIns="164607" bIns="82304" rtlCol="0" anchor="ctr"/>
              <a:lstStyle/>
              <a:p>
                <a:pPr algn="ctr"/>
                <a:endParaRPr lang="bg-BG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Georgia" panose="02040502050405020303" pitchFamily="18" charset="0"/>
                </a:endParaRPr>
              </a:p>
            </p:txBody>
          </p:sp>
        </p:grpSp>
        <p:sp>
          <p:nvSpPr>
            <p:cNvPr id="32" name="Shape 2584">
              <a:extLst>
                <a:ext uri="{FF2B5EF4-FFF2-40B4-BE49-F238E27FC236}">
                  <a16:creationId xmlns:a16="http://schemas.microsoft.com/office/drawing/2014/main" id="{61D37EF7-7D07-7177-2374-7008BCB5E66B}"/>
                </a:ext>
              </a:extLst>
            </p:cNvPr>
            <p:cNvSpPr/>
            <p:nvPr/>
          </p:nvSpPr>
          <p:spPr>
            <a:xfrm>
              <a:off x="7546173" y="3687977"/>
              <a:ext cx="434378" cy="4343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309" y="17673"/>
                  </a:moveTo>
                  <a:cubicBezTo>
                    <a:pt x="10445" y="17673"/>
                    <a:pt x="10567" y="17618"/>
                    <a:pt x="10656" y="17529"/>
                  </a:cubicBezTo>
                  <a:lnTo>
                    <a:pt x="12620" y="15565"/>
                  </a:lnTo>
                  <a:cubicBezTo>
                    <a:pt x="12709" y="15477"/>
                    <a:pt x="12764" y="15354"/>
                    <a:pt x="12764" y="15218"/>
                  </a:cubicBezTo>
                  <a:cubicBezTo>
                    <a:pt x="12764" y="14947"/>
                    <a:pt x="12544" y="14728"/>
                    <a:pt x="12273" y="14728"/>
                  </a:cubicBezTo>
                  <a:cubicBezTo>
                    <a:pt x="12137" y="14728"/>
                    <a:pt x="12014" y="14782"/>
                    <a:pt x="11926" y="14871"/>
                  </a:cubicBezTo>
                  <a:lnTo>
                    <a:pt x="9962" y="16835"/>
                  </a:lnTo>
                  <a:cubicBezTo>
                    <a:pt x="9873" y="16924"/>
                    <a:pt x="9818" y="17046"/>
                    <a:pt x="9818" y="17183"/>
                  </a:cubicBezTo>
                  <a:cubicBezTo>
                    <a:pt x="9818" y="17453"/>
                    <a:pt x="10038" y="17673"/>
                    <a:pt x="10309" y="17673"/>
                  </a:cubicBezTo>
                  <a:moveTo>
                    <a:pt x="10309" y="20415"/>
                  </a:moveTo>
                  <a:lnTo>
                    <a:pt x="982" y="11088"/>
                  </a:lnTo>
                  <a:lnTo>
                    <a:pt x="982" y="4418"/>
                  </a:lnTo>
                  <a:cubicBezTo>
                    <a:pt x="982" y="4147"/>
                    <a:pt x="1201" y="3927"/>
                    <a:pt x="1473" y="3927"/>
                  </a:cubicBezTo>
                  <a:lnTo>
                    <a:pt x="8142" y="3927"/>
                  </a:lnTo>
                  <a:lnTo>
                    <a:pt x="17469" y="13255"/>
                  </a:lnTo>
                  <a:cubicBezTo>
                    <a:pt x="17469" y="13255"/>
                    <a:pt x="10309" y="20415"/>
                    <a:pt x="10309" y="20415"/>
                  </a:cubicBezTo>
                  <a:close/>
                  <a:moveTo>
                    <a:pt x="8693" y="3090"/>
                  </a:moveTo>
                  <a:cubicBezTo>
                    <a:pt x="8604" y="3001"/>
                    <a:pt x="8481" y="2945"/>
                    <a:pt x="8345" y="2945"/>
                  </a:cubicBezTo>
                  <a:lnTo>
                    <a:pt x="1473" y="2945"/>
                  </a:lnTo>
                  <a:cubicBezTo>
                    <a:pt x="660" y="2945"/>
                    <a:pt x="0" y="3605"/>
                    <a:pt x="0" y="4418"/>
                  </a:cubicBezTo>
                  <a:lnTo>
                    <a:pt x="0" y="11291"/>
                  </a:lnTo>
                  <a:cubicBezTo>
                    <a:pt x="0" y="11427"/>
                    <a:pt x="55" y="11549"/>
                    <a:pt x="144" y="11638"/>
                  </a:cubicBezTo>
                  <a:lnTo>
                    <a:pt x="9962" y="21456"/>
                  </a:lnTo>
                  <a:cubicBezTo>
                    <a:pt x="10051" y="21546"/>
                    <a:pt x="10174" y="21600"/>
                    <a:pt x="10309" y="21600"/>
                  </a:cubicBezTo>
                  <a:cubicBezTo>
                    <a:pt x="10445" y="21600"/>
                    <a:pt x="10567" y="21546"/>
                    <a:pt x="10656" y="21456"/>
                  </a:cubicBezTo>
                  <a:lnTo>
                    <a:pt x="18511" y="13602"/>
                  </a:lnTo>
                  <a:cubicBezTo>
                    <a:pt x="18600" y="13513"/>
                    <a:pt x="18655" y="13390"/>
                    <a:pt x="18655" y="13255"/>
                  </a:cubicBezTo>
                  <a:cubicBezTo>
                    <a:pt x="18655" y="13119"/>
                    <a:pt x="18599" y="12997"/>
                    <a:pt x="18511" y="12908"/>
                  </a:cubicBezTo>
                  <a:cubicBezTo>
                    <a:pt x="18511" y="12908"/>
                    <a:pt x="8693" y="3090"/>
                    <a:pt x="8693" y="3090"/>
                  </a:cubicBezTo>
                  <a:close/>
                  <a:moveTo>
                    <a:pt x="7855" y="15218"/>
                  </a:moveTo>
                  <a:cubicBezTo>
                    <a:pt x="7855" y="15490"/>
                    <a:pt x="8074" y="15709"/>
                    <a:pt x="8345" y="15709"/>
                  </a:cubicBezTo>
                  <a:cubicBezTo>
                    <a:pt x="8481" y="15709"/>
                    <a:pt x="8604" y="15655"/>
                    <a:pt x="8693" y="15565"/>
                  </a:cubicBezTo>
                  <a:lnTo>
                    <a:pt x="9183" y="15074"/>
                  </a:lnTo>
                  <a:cubicBezTo>
                    <a:pt x="9273" y="14986"/>
                    <a:pt x="9327" y="14863"/>
                    <a:pt x="9327" y="14728"/>
                  </a:cubicBezTo>
                  <a:cubicBezTo>
                    <a:pt x="9327" y="14456"/>
                    <a:pt x="9108" y="14236"/>
                    <a:pt x="8836" y="14236"/>
                  </a:cubicBezTo>
                  <a:cubicBezTo>
                    <a:pt x="8701" y="14236"/>
                    <a:pt x="8578" y="14291"/>
                    <a:pt x="8489" y="14381"/>
                  </a:cubicBezTo>
                  <a:lnTo>
                    <a:pt x="7998" y="14871"/>
                  </a:lnTo>
                  <a:cubicBezTo>
                    <a:pt x="7910" y="14961"/>
                    <a:pt x="7855" y="15083"/>
                    <a:pt x="7855" y="15218"/>
                  </a:cubicBezTo>
                  <a:moveTo>
                    <a:pt x="21456" y="9962"/>
                  </a:moveTo>
                  <a:lnTo>
                    <a:pt x="11638" y="144"/>
                  </a:lnTo>
                  <a:cubicBezTo>
                    <a:pt x="11549" y="55"/>
                    <a:pt x="11427" y="0"/>
                    <a:pt x="11291" y="0"/>
                  </a:cubicBezTo>
                  <a:lnTo>
                    <a:pt x="4418" y="0"/>
                  </a:lnTo>
                  <a:cubicBezTo>
                    <a:pt x="3605" y="0"/>
                    <a:pt x="2945" y="660"/>
                    <a:pt x="2945" y="1473"/>
                  </a:cubicBezTo>
                  <a:cubicBezTo>
                    <a:pt x="2945" y="1744"/>
                    <a:pt x="3165" y="1964"/>
                    <a:pt x="3436" y="1964"/>
                  </a:cubicBezTo>
                  <a:cubicBezTo>
                    <a:pt x="3708" y="1964"/>
                    <a:pt x="3927" y="1744"/>
                    <a:pt x="3927" y="1473"/>
                  </a:cubicBezTo>
                  <a:cubicBezTo>
                    <a:pt x="3927" y="1202"/>
                    <a:pt x="4147" y="982"/>
                    <a:pt x="4418" y="982"/>
                  </a:cubicBezTo>
                  <a:lnTo>
                    <a:pt x="11088" y="982"/>
                  </a:lnTo>
                  <a:lnTo>
                    <a:pt x="20415" y="10310"/>
                  </a:lnTo>
                  <a:lnTo>
                    <a:pt x="19289" y="11435"/>
                  </a:lnTo>
                  <a:cubicBezTo>
                    <a:pt x="19201" y="11524"/>
                    <a:pt x="19145" y="11646"/>
                    <a:pt x="19145" y="11782"/>
                  </a:cubicBezTo>
                  <a:cubicBezTo>
                    <a:pt x="19145" y="12053"/>
                    <a:pt x="19366" y="12273"/>
                    <a:pt x="19636" y="12273"/>
                  </a:cubicBezTo>
                  <a:cubicBezTo>
                    <a:pt x="19772" y="12273"/>
                    <a:pt x="19895" y="12218"/>
                    <a:pt x="19983" y="12129"/>
                  </a:cubicBezTo>
                  <a:lnTo>
                    <a:pt x="21456" y="10656"/>
                  </a:lnTo>
                  <a:cubicBezTo>
                    <a:pt x="21545" y="10567"/>
                    <a:pt x="21600" y="10445"/>
                    <a:pt x="21600" y="10310"/>
                  </a:cubicBezTo>
                  <a:cubicBezTo>
                    <a:pt x="21600" y="10174"/>
                    <a:pt x="21545" y="10051"/>
                    <a:pt x="21456" y="9962"/>
                  </a:cubicBezTo>
                  <a:moveTo>
                    <a:pt x="10309" y="13745"/>
                  </a:moveTo>
                  <a:cubicBezTo>
                    <a:pt x="10445" y="13745"/>
                    <a:pt x="10567" y="13691"/>
                    <a:pt x="10656" y="13602"/>
                  </a:cubicBezTo>
                  <a:lnTo>
                    <a:pt x="11638" y="12620"/>
                  </a:lnTo>
                  <a:cubicBezTo>
                    <a:pt x="11727" y="12531"/>
                    <a:pt x="11782" y="12408"/>
                    <a:pt x="11782" y="12273"/>
                  </a:cubicBezTo>
                  <a:cubicBezTo>
                    <a:pt x="11782" y="12002"/>
                    <a:pt x="11562" y="11782"/>
                    <a:pt x="11291" y="11782"/>
                  </a:cubicBezTo>
                  <a:cubicBezTo>
                    <a:pt x="11156" y="11782"/>
                    <a:pt x="11033" y="11837"/>
                    <a:pt x="10944" y="11926"/>
                  </a:cubicBezTo>
                  <a:lnTo>
                    <a:pt x="9962" y="12908"/>
                  </a:lnTo>
                  <a:cubicBezTo>
                    <a:pt x="9873" y="12997"/>
                    <a:pt x="9818" y="13119"/>
                    <a:pt x="9818" y="13255"/>
                  </a:cubicBezTo>
                  <a:cubicBezTo>
                    <a:pt x="9818" y="13526"/>
                    <a:pt x="10038" y="13745"/>
                    <a:pt x="10309" y="13745"/>
                  </a:cubicBezTo>
                  <a:moveTo>
                    <a:pt x="4418" y="7855"/>
                  </a:moveTo>
                  <a:cubicBezTo>
                    <a:pt x="4147" y="7855"/>
                    <a:pt x="3927" y="7635"/>
                    <a:pt x="3927" y="7364"/>
                  </a:cubicBezTo>
                  <a:cubicBezTo>
                    <a:pt x="3927" y="7093"/>
                    <a:pt x="4147" y="6873"/>
                    <a:pt x="4418" y="6873"/>
                  </a:cubicBezTo>
                  <a:cubicBezTo>
                    <a:pt x="4690" y="6873"/>
                    <a:pt x="4909" y="7093"/>
                    <a:pt x="4909" y="7364"/>
                  </a:cubicBezTo>
                  <a:cubicBezTo>
                    <a:pt x="4909" y="7635"/>
                    <a:pt x="4690" y="7855"/>
                    <a:pt x="4418" y="7855"/>
                  </a:cubicBezTo>
                  <a:moveTo>
                    <a:pt x="4418" y="5891"/>
                  </a:moveTo>
                  <a:cubicBezTo>
                    <a:pt x="3605" y="5891"/>
                    <a:pt x="2945" y="6551"/>
                    <a:pt x="2945" y="7364"/>
                  </a:cubicBezTo>
                  <a:cubicBezTo>
                    <a:pt x="2945" y="8177"/>
                    <a:pt x="3605" y="8837"/>
                    <a:pt x="4418" y="8837"/>
                  </a:cubicBezTo>
                  <a:cubicBezTo>
                    <a:pt x="5232" y="8837"/>
                    <a:pt x="5891" y="8177"/>
                    <a:pt x="5891" y="7364"/>
                  </a:cubicBezTo>
                  <a:cubicBezTo>
                    <a:pt x="5891" y="6551"/>
                    <a:pt x="5232" y="5891"/>
                    <a:pt x="4418" y="5891"/>
                  </a:cubicBezTo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miter lim="400000"/>
            </a:ln>
          </p:spPr>
          <p:txBody>
            <a:bodyPr lIns="14284" tIns="14284" rIns="14284" bIns="14284" anchor="ctr"/>
            <a:lstStyle/>
            <a:p>
              <a:pPr defTabSz="171399" eaLnBrk="1" hangingPunct="1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20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eorgia" panose="02040502050405020303" pitchFamily="18" charset="0"/>
                <a:ea typeface="Calibri" charset="0"/>
                <a:cs typeface="Calibri" charset="0"/>
                <a:sym typeface="Gill Sans"/>
              </a:endParaRPr>
            </a:p>
          </p:txBody>
        </p:sp>
        <p:grpSp>
          <p:nvGrpSpPr>
            <p:cNvPr id="33" name="Group 67">
              <a:extLst>
                <a:ext uri="{FF2B5EF4-FFF2-40B4-BE49-F238E27FC236}">
                  <a16:creationId xmlns:a16="http://schemas.microsoft.com/office/drawing/2014/main" id="{3A196E54-B027-486B-D7FC-54EC8853C4D5}"/>
                </a:ext>
              </a:extLst>
            </p:cNvPr>
            <p:cNvGrpSpPr/>
            <p:nvPr/>
          </p:nvGrpSpPr>
          <p:grpSpPr>
            <a:xfrm rot="21316916">
              <a:off x="4285781" y="2023436"/>
              <a:ext cx="846723" cy="846943"/>
              <a:chOff x="5013110" y="5059616"/>
              <a:chExt cx="3378533" cy="3379413"/>
            </a:xfrm>
          </p:grpSpPr>
          <p:sp>
            <p:nvSpPr>
              <p:cNvPr id="76" name="Oval 68">
                <a:extLst>
                  <a:ext uri="{FF2B5EF4-FFF2-40B4-BE49-F238E27FC236}">
                    <a16:creationId xmlns:a16="http://schemas.microsoft.com/office/drawing/2014/main" id="{816B1CB6-7EC5-8C33-3AC9-DF95CA1FAEAF}"/>
                  </a:ext>
                </a:extLst>
              </p:cNvPr>
              <p:cNvSpPr/>
              <p:nvPr/>
            </p:nvSpPr>
            <p:spPr>
              <a:xfrm>
                <a:off x="5013110" y="5059616"/>
                <a:ext cx="3378533" cy="3379413"/>
              </a:xfrm>
              <a:prstGeom prst="ellipse">
                <a:avLst/>
              </a:prstGeom>
              <a:solidFill>
                <a:schemeClr val="bg1">
                  <a:lumMod val="75000"/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64607" tIns="82304" rIns="164607" bIns="82304" rtlCol="0" anchor="ctr"/>
              <a:lstStyle/>
              <a:p>
                <a:pPr algn="ctr"/>
                <a:endParaRPr lang="bg-BG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Georgia" panose="02040502050405020303" pitchFamily="18" charset="0"/>
                </a:endParaRPr>
              </a:p>
            </p:txBody>
          </p:sp>
          <p:sp>
            <p:nvSpPr>
              <p:cNvPr id="77" name="Oval 69">
                <a:extLst>
                  <a:ext uri="{FF2B5EF4-FFF2-40B4-BE49-F238E27FC236}">
                    <a16:creationId xmlns:a16="http://schemas.microsoft.com/office/drawing/2014/main" id="{512A710A-A486-E353-D45F-0E774126C191}"/>
                  </a:ext>
                </a:extLst>
              </p:cNvPr>
              <p:cNvSpPr/>
              <p:nvPr/>
            </p:nvSpPr>
            <p:spPr>
              <a:xfrm>
                <a:off x="5286107" y="5332685"/>
                <a:ext cx="2832537" cy="2833275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64607" tIns="82304" rIns="164607" bIns="82304" rtlCol="0" anchor="ctr"/>
              <a:lstStyle/>
              <a:p>
                <a:pPr algn="ctr"/>
                <a:endParaRPr lang="bg-BG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Georgia" panose="02040502050405020303" pitchFamily="18" charset="0"/>
                </a:endParaRPr>
              </a:p>
            </p:txBody>
          </p:sp>
        </p:grpSp>
        <p:sp>
          <p:nvSpPr>
            <p:cNvPr id="74" name="Rectangle 89">
              <a:extLst>
                <a:ext uri="{FF2B5EF4-FFF2-40B4-BE49-F238E27FC236}">
                  <a16:creationId xmlns:a16="http://schemas.microsoft.com/office/drawing/2014/main" id="{EFA9E622-3137-4503-58EF-5C320D739695}"/>
                </a:ext>
              </a:extLst>
            </p:cNvPr>
            <p:cNvSpPr/>
            <p:nvPr/>
          </p:nvSpPr>
          <p:spPr>
            <a:xfrm>
              <a:off x="2639160" y="1698385"/>
              <a:ext cx="832093" cy="219692"/>
            </a:xfrm>
            <a:prstGeom prst="rect">
              <a:avLst/>
            </a:prstGeom>
          </p:spPr>
          <p:txBody>
            <a:bodyPr wrap="none" lIns="82304" tIns="41152" rIns="82304" bIns="41152">
              <a:spAutoFit/>
            </a:bodyPr>
            <a:lstStyle/>
            <a:p>
              <a:r>
                <a:rPr lang="en-US" sz="12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Georgia" panose="02040502050405020303" pitchFamily="18" charset="0"/>
                  <a:ea typeface="Open Sans Light" panose="020B0306030504020204" pitchFamily="34" charset="0"/>
                  <a:cs typeface="Lato Regular"/>
                </a:rPr>
                <a:t>Train Data</a:t>
              </a:r>
            </a:p>
          </p:txBody>
        </p:sp>
        <p:sp>
          <p:nvSpPr>
            <p:cNvPr id="72" name="Rectangle 89">
              <a:extLst>
                <a:ext uri="{FF2B5EF4-FFF2-40B4-BE49-F238E27FC236}">
                  <a16:creationId xmlns:a16="http://schemas.microsoft.com/office/drawing/2014/main" id="{F6B9B742-5103-A04E-86CB-7A60E5E93776}"/>
                </a:ext>
              </a:extLst>
            </p:cNvPr>
            <p:cNvSpPr/>
            <p:nvPr/>
          </p:nvSpPr>
          <p:spPr>
            <a:xfrm>
              <a:off x="3895900" y="1556792"/>
              <a:ext cx="1630393" cy="452440"/>
            </a:xfrm>
            <a:prstGeom prst="rect">
              <a:avLst/>
            </a:prstGeom>
          </p:spPr>
          <p:txBody>
            <a:bodyPr wrap="square" lIns="82304" tIns="41152" rIns="82304" bIns="41152">
              <a:spAutoFit/>
            </a:bodyPr>
            <a:lstStyle/>
            <a:p>
              <a:pPr algn="ctr"/>
              <a:r>
                <a:rPr lang="en-US" sz="12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Georgia" panose="02040502050405020303" pitchFamily="18" charset="0"/>
                  <a:ea typeface="Open Sans Light" panose="020B0306030504020204" pitchFamily="34" charset="0"/>
                  <a:cs typeface="Lato Regular"/>
                </a:rPr>
                <a:t>Hyperparameter Tuning</a:t>
              </a:r>
            </a:p>
          </p:txBody>
        </p:sp>
        <p:sp>
          <p:nvSpPr>
            <p:cNvPr id="66" name="Rectangle 89">
              <a:extLst>
                <a:ext uri="{FF2B5EF4-FFF2-40B4-BE49-F238E27FC236}">
                  <a16:creationId xmlns:a16="http://schemas.microsoft.com/office/drawing/2014/main" id="{120399AC-B5A5-A22D-3D77-F554CF315632}"/>
                </a:ext>
              </a:extLst>
            </p:cNvPr>
            <p:cNvSpPr/>
            <p:nvPr/>
          </p:nvSpPr>
          <p:spPr>
            <a:xfrm>
              <a:off x="2723715" y="4363444"/>
              <a:ext cx="746606" cy="219692"/>
            </a:xfrm>
            <a:prstGeom prst="rect">
              <a:avLst/>
            </a:prstGeom>
          </p:spPr>
          <p:txBody>
            <a:bodyPr wrap="none" lIns="82304" tIns="41152" rIns="82304" bIns="41152">
              <a:spAutoFit/>
            </a:bodyPr>
            <a:lstStyle/>
            <a:p>
              <a:r>
                <a:rPr lang="en-US" sz="12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Georgia" panose="02040502050405020303" pitchFamily="18" charset="0"/>
                  <a:ea typeface="Open Sans Light" panose="020B0306030504020204" pitchFamily="34" charset="0"/>
                  <a:cs typeface="Lato Regular"/>
                </a:rPr>
                <a:t>Test Data</a:t>
              </a:r>
            </a:p>
          </p:txBody>
        </p:sp>
        <p:sp>
          <p:nvSpPr>
            <p:cNvPr id="64" name="Rectangle 89">
              <a:extLst>
                <a:ext uri="{FF2B5EF4-FFF2-40B4-BE49-F238E27FC236}">
                  <a16:creationId xmlns:a16="http://schemas.microsoft.com/office/drawing/2014/main" id="{AAD094BE-3683-5321-B473-C553A5A8021C}"/>
                </a:ext>
              </a:extLst>
            </p:cNvPr>
            <p:cNvSpPr/>
            <p:nvPr/>
          </p:nvSpPr>
          <p:spPr>
            <a:xfrm>
              <a:off x="8189430" y="3756626"/>
              <a:ext cx="1288318" cy="267774"/>
            </a:xfrm>
            <a:prstGeom prst="rect">
              <a:avLst/>
            </a:prstGeom>
          </p:spPr>
          <p:txBody>
            <a:bodyPr wrap="none" lIns="82304" tIns="41152" rIns="82304" bIns="41152">
              <a:spAutoFit/>
            </a:bodyPr>
            <a:lstStyle/>
            <a:p>
              <a:r>
                <a:rPr lang="en-US" sz="12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Georgia" panose="02040502050405020303" pitchFamily="18" charset="0"/>
                  <a:ea typeface="Open Sans Light" panose="020B0306030504020204" pitchFamily="34" charset="0"/>
                  <a:cs typeface="Lato Regular"/>
                </a:rPr>
                <a:t>Chosen Model</a:t>
              </a:r>
            </a:p>
          </p:txBody>
        </p:sp>
        <p:sp>
          <p:nvSpPr>
            <p:cNvPr id="40" name="Shape 2896">
              <a:extLst>
                <a:ext uri="{FF2B5EF4-FFF2-40B4-BE49-F238E27FC236}">
                  <a16:creationId xmlns:a16="http://schemas.microsoft.com/office/drawing/2014/main" id="{AF777663-D78C-080D-CAA5-3F2B0981BC7E}"/>
                </a:ext>
              </a:extLst>
            </p:cNvPr>
            <p:cNvSpPr/>
            <p:nvPr/>
          </p:nvSpPr>
          <p:spPr>
            <a:xfrm rot="5400000">
              <a:off x="2253036" y="2207811"/>
              <a:ext cx="217188" cy="5550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312" y="5053"/>
                  </a:moveTo>
                  <a:lnTo>
                    <a:pt x="11494" y="144"/>
                  </a:lnTo>
                  <a:cubicBezTo>
                    <a:pt x="11316" y="55"/>
                    <a:pt x="11071" y="0"/>
                    <a:pt x="10800" y="0"/>
                  </a:cubicBezTo>
                  <a:cubicBezTo>
                    <a:pt x="10529" y="0"/>
                    <a:pt x="10284" y="55"/>
                    <a:pt x="10106" y="144"/>
                  </a:cubicBezTo>
                  <a:lnTo>
                    <a:pt x="288" y="5053"/>
                  </a:lnTo>
                  <a:cubicBezTo>
                    <a:pt x="110" y="5142"/>
                    <a:pt x="0" y="5264"/>
                    <a:pt x="0" y="5400"/>
                  </a:cubicBezTo>
                  <a:cubicBezTo>
                    <a:pt x="0" y="5671"/>
                    <a:pt x="440" y="5891"/>
                    <a:pt x="982" y="5891"/>
                  </a:cubicBezTo>
                  <a:cubicBezTo>
                    <a:pt x="1253" y="5891"/>
                    <a:pt x="1498" y="5836"/>
                    <a:pt x="1676" y="5747"/>
                  </a:cubicBezTo>
                  <a:lnTo>
                    <a:pt x="9818" y="1676"/>
                  </a:lnTo>
                  <a:lnTo>
                    <a:pt x="9818" y="21109"/>
                  </a:lnTo>
                  <a:cubicBezTo>
                    <a:pt x="9818" y="21380"/>
                    <a:pt x="10258" y="21600"/>
                    <a:pt x="10800" y="21600"/>
                  </a:cubicBezTo>
                  <a:cubicBezTo>
                    <a:pt x="11342" y="21600"/>
                    <a:pt x="11782" y="21380"/>
                    <a:pt x="11782" y="21109"/>
                  </a:cubicBezTo>
                  <a:lnTo>
                    <a:pt x="11782" y="1676"/>
                  </a:lnTo>
                  <a:lnTo>
                    <a:pt x="19924" y="5747"/>
                  </a:lnTo>
                  <a:cubicBezTo>
                    <a:pt x="20102" y="5836"/>
                    <a:pt x="20347" y="5891"/>
                    <a:pt x="20618" y="5891"/>
                  </a:cubicBezTo>
                  <a:cubicBezTo>
                    <a:pt x="21160" y="5891"/>
                    <a:pt x="21600" y="5671"/>
                    <a:pt x="21600" y="5400"/>
                  </a:cubicBezTo>
                  <a:cubicBezTo>
                    <a:pt x="21600" y="5264"/>
                    <a:pt x="21490" y="5142"/>
                    <a:pt x="21312" y="5053"/>
                  </a:cubicBezTo>
                </a:path>
              </a:pathLst>
            </a:custGeom>
            <a:solidFill>
              <a:srgbClr val="FF0000"/>
            </a:solidFill>
            <a:ln w="12700">
              <a:noFill/>
              <a:miter lim="400000"/>
            </a:ln>
          </p:spPr>
          <p:txBody>
            <a:bodyPr lIns="14284" tIns="14284" rIns="14284" bIns="14284" anchor="ctr"/>
            <a:lstStyle/>
            <a:p>
              <a:pPr defTabSz="171399" eaLnBrk="1" hangingPunct="1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20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eorgia" panose="02040502050405020303" pitchFamily="18" charset="0"/>
                <a:ea typeface="Calibri" charset="0"/>
                <a:cs typeface="Calibri" charset="0"/>
                <a:sym typeface="Gill Sans"/>
              </a:endParaRPr>
            </a:p>
          </p:txBody>
        </p:sp>
        <p:sp>
          <p:nvSpPr>
            <p:cNvPr id="41" name="Shape 2896">
              <a:extLst>
                <a:ext uri="{FF2B5EF4-FFF2-40B4-BE49-F238E27FC236}">
                  <a16:creationId xmlns:a16="http://schemas.microsoft.com/office/drawing/2014/main" id="{4C683C77-CF0B-8A85-9E82-CAE4CD530700}"/>
                </a:ext>
              </a:extLst>
            </p:cNvPr>
            <p:cNvSpPr/>
            <p:nvPr/>
          </p:nvSpPr>
          <p:spPr>
            <a:xfrm rot="5400000">
              <a:off x="2253036" y="3596214"/>
              <a:ext cx="217188" cy="5550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312" y="5053"/>
                  </a:moveTo>
                  <a:lnTo>
                    <a:pt x="11494" y="144"/>
                  </a:lnTo>
                  <a:cubicBezTo>
                    <a:pt x="11316" y="55"/>
                    <a:pt x="11071" y="0"/>
                    <a:pt x="10800" y="0"/>
                  </a:cubicBezTo>
                  <a:cubicBezTo>
                    <a:pt x="10529" y="0"/>
                    <a:pt x="10284" y="55"/>
                    <a:pt x="10106" y="144"/>
                  </a:cubicBezTo>
                  <a:lnTo>
                    <a:pt x="288" y="5053"/>
                  </a:lnTo>
                  <a:cubicBezTo>
                    <a:pt x="110" y="5142"/>
                    <a:pt x="0" y="5264"/>
                    <a:pt x="0" y="5400"/>
                  </a:cubicBezTo>
                  <a:cubicBezTo>
                    <a:pt x="0" y="5671"/>
                    <a:pt x="440" y="5891"/>
                    <a:pt x="982" y="5891"/>
                  </a:cubicBezTo>
                  <a:cubicBezTo>
                    <a:pt x="1253" y="5891"/>
                    <a:pt x="1498" y="5836"/>
                    <a:pt x="1676" y="5747"/>
                  </a:cubicBezTo>
                  <a:lnTo>
                    <a:pt x="9818" y="1676"/>
                  </a:lnTo>
                  <a:lnTo>
                    <a:pt x="9818" y="21109"/>
                  </a:lnTo>
                  <a:cubicBezTo>
                    <a:pt x="9818" y="21380"/>
                    <a:pt x="10258" y="21600"/>
                    <a:pt x="10800" y="21600"/>
                  </a:cubicBezTo>
                  <a:cubicBezTo>
                    <a:pt x="11342" y="21600"/>
                    <a:pt x="11782" y="21380"/>
                    <a:pt x="11782" y="21109"/>
                  </a:cubicBezTo>
                  <a:lnTo>
                    <a:pt x="11782" y="1676"/>
                  </a:lnTo>
                  <a:lnTo>
                    <a:pt x="19924" y="5747"/>
                  </a:lnTo>
                  <a:cubicBezTo>
                    <a:pt x="20102" y="5836"/>
                    <a:pt x="20347" y="5891"/>
                    <a:pt x="20618" y="5891"/>
                  </a:cubicBezTo>
                  <a:cubicBezTo>
                    <a:pt x="21160" y="5891"/>
                    <a:pt x="21600" y="5671"/>
                    <a:pt x="21600" y="5400"/>
                  </a:cubicBezTo>
                  <a:cubicBezTo>
                    <a:pt x="21600" y="5264"/>
                    <a:pt x="21490" y="5142"/>
                    <a:pt x="21312" y="5053"/>
                  </a:cubicBezTo>
                </a:path>
              </a:pathLst>
            </a:custGeom>
            <a:solidFill>
              <a:srgbClr val="FF0000"/>
            </a:solidFill>
            <a:ln w="12700">
              <a:noFill/>
              <a:miter lim="400000"/>
            </a:ln>
          </p:spPr>
          <p:txBody>
            <a:bodyPr lIns="14284" tIns="14284" rIns="14284" bIns="14284" anchor="ctr"/>
            <a:lstStyle/>
            <a:p>
              <a:pPr defTabSz="171399" eaLnBrk="1" hangingPunct="1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20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eorgia" panose="02040502050405020303" pitchFamily="18" charset="0"/>
                <a:ea typeface="Calibri" charset="0"/>
                <a:cs typeface="Calibri" charset="0"/>
                <a:sym typeface="Gill Sans"/>
              </a:endParaRPr>
            </a:p>
          </p:txBody>
        </p:sp>
        <p:sp>
          <p:nvSpPr>
            <p:cNvPr id="42" name="Shape 2896">
              <a:extLst>
                <a:ext uri="{FF2B5EF4-FFF2-40B4-BE49-F238E27FC236}">
                  <a16:creationId xmlns:a16="http://schemas.microsoft.com/office/drawing/2014/main" id="{EDD8EFB3-FCC6-1396-EF39-D80BD34C8A0F}"/>
                </a:ext>
              </a:extLst>
            </p:cNvPr>
            <p:cNvSpPr/>
            <p:nvPr/>
          </p:nvSpPr>
          <p:spPr>
            <a:xfrm rot="5400000">
              <a:off x="3844138" y="2207811"/>
              <a:ext cx="217188" cy="5550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312" y="5053"/>
                  </a:moveTo>
                  <a:lnTo>
                    <a:pt x="11494" y="144"/>
                  </a:lnTo>
                  <a:cubicBezTo>
                    <a:pt x="11316" y="55"/>
                    <a:pt x="11071" y="0"/>
                    <a:pt x="10800" y="0"/>
                  </a:cubicBezTo>
                  <a:cubicBezTo>
                    <a:pt x="10529" y="0"/>
                    <a:pt x="10284" y="55"/>
                    <a:pt x="10106" y="144"/>
                  </a:cubicBezTo>
                  <a:lnTo>
                    <a:pt x="288" y="5053"/>
                  </a:lnTo>
                  <a:cubicBezTo>
                    <a:pt x="110" y="5142"/>
                    <a:pt x="0" y="5264"/>
                    <a:pt x="0" y="5400"/>
                  </a:cubicBezTo>
                  <a:cubicBezTo>
                    <a:pt x="0" y="5671"/>
                    <a:pt x="440" y="5891"/>
                    <a:pt x="982" y="5891"/>
                  </a:cubicBezTo>
                  <a:cubicBezTo>
                    <a:pt x="1253" y="5891"/>
                    <a:pt x="1498" y="5836"/>
                    <a:pt x="1676" y="5747"/>
                  </a:cubicBezTo>
                  <a:lnTo>
                    <a:pt x="9818" y="1676"/>
                  </a:lnTo>
                  <a:lnTo>
                    <a:pt x="9818" y="21109"/>
                  </a:lnTo>
                  <a:cubicBezTo>
                    <a:pt x="9818" y="21380"/>
                    <a:pt x="10258" y="21600"/>
                    <a:pt x="10800" y="21600"/>
                  </a:cubicBezTo>
                  <a:cubicBezTo>
                    <a:pt x="11342" y="21600"/>
                    <a:pt x="11782" y="21380"/>
                    <a:pt x="11782" y="21109"/>
                  </a:cubicBezTo>
                  <a:lnTo>
                    <a:pt x="11782" y="1676"/>
                  </a:lnTo>
                  <a:lnTo>
                    <a:pt x="19924" y="5747"/>
                  </a:lnTo>
                  <a:cubicBezTo>
                    <a:pt x="20102" y="5836"/>
                    <a:pt x="20347" y="5891"/>
                    <a:pt x="20618" y="5891"/>
                  </a:cubicBezTo>
                  <a:cubicBezTo>
                    <a:pt x="21160" y="5891"/>
                    <a:pt x="21600" y="5671"/>
                    <a:pt x="21600" y="5400"/>
                  </a:cubicBezTo>
                  <a:cubicBezTo>
                    <a:pt x="21600" y="5264"/>
                    <a:pt x="21490" y="5142"/>
                    <a:pt x="21312" y="5053"/>
                  </a:cubicBezTo>
                </a:path>
              </a:pathLst>
            </a:custGeom>
            <a:solidFill>
              <a:srgbClr val="FF0000"/>
            </a:solidFill>
            <a:ln w="12700">
              <a:noFill/>
              <a:miter lim="400000"/>
            </a:ln>
          </p:spPr>
          <p:txBody>
            <a:bodyPr lIns="14284" tIns="14284" rIns="14284" bIns="14284" anchor="ctr"/>
            <a:lstStyle/>
            <a:p>
              <a:pPr defTabSz="171399" eaLnBrk="1" hangingPunct="1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20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eorgia" panose="02040502050405020303" pitchFamily="18" charset="0"/>
                <a:ea typeface="Calibri" charset="0"/>
                <a:cs typeface="Calibri" charset="0"/>
                <a:sym typeface="Gill Sans"/>
              </a:endParaRPr>
            </a:p>
          </p:txBody>
        </p:sp>
        <p:sp>
          <p:nvSpPr>
            <p:cNvPr id="44" name="Shape 2896">
              <a:extLst>
                <a:ext uri="{FF2B5EF4-FFF2-40B4-BE49-F238E27FC236}">
                  <a16:creationId xmlns:a16="http://schemas.microsoft.com/office/drawing/2014/main" id="{1B5BDC4B-87B1-18A4-2176-D67522F1F58C}"/>
                </a:ext>
              </a:extLst>
            </p:cNvPr>
            <p:cNvSpPr/>
            <p:nvPr/>
          </p:nvSpPr>
          <p:spPr>
            <a:xfrm rot="5400000">
              <a:off x="6899491" y="3608385"/>
              <a:ext cx="217188" cy="5550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312" y="5053"/>
                  </a:moveTo>
                  <a:lnTo>
                    <a:pt x="11494" y="144"/>
                  </a:lnTo>
                  <a:cubicBezTo>
                    <a:pt x="11316" y="55"/>
                    <a:pt x="11071" y="0"/>
                    <a:pt x="10800" y="0"/>
                  </a:cubicBezTo>
                  <a:cubicBezTo>
                    <a:pt x="10529" y="0"/>
                    <a:pt x="10284" y="55"/>
                    <a:pt x="10106" y="144"/>
                  </a:cubicBezTo>
                  <a:lnTo>
                    <a:pt x="288" y="5053"/>
                  </a:lnTo>
                  <a:cubicBezTo>
                    <a:pt x="110" y="5142"/>
                    <a:pt x="0" y="5264"/>
                    <a:pt x="0" y="5400"/>
                  </a:cubicBezTo>
                  <a:cubicBezTo>
                    <a:pt x="0" y="5671"/>
                    <a:pt x="440" y="5891"/>
                    <a:pt x="982" y="5891"/>
                  </a:cubicBezTo>
                  <a:cubicBezTo>
                    <a:pt x="1253" y="5891"/>
                    <a:pt x="1498" y="5836"/>
                    <a:pt x="1676" y="5747"/>
                  </a:cubicBezTo>
                  <a:lnTo>
                    <a:pt x="9818" y="1676"/>
                  </a:lnTo>
                  <a:lnTo>
                    <a:pt x="9818" y="21109"/>
                  </a:lnTo>
                  <a:cubicBezTo>
                    <a:pt x="9818" y="21380"/>
                    <a:pt x="10258" y="21600"/>
                    <a:pt x="10800" y="21600"/>
                  </a:cubicBezTo>
                  <a:cubicBezTo>
                    <a:pt x="11342" y="21600"/>
                    <a:pt x="11782" y="21380"/>
                    <a:pt x="11782" y="21109"/>
                  </a:cubicBezTo>
                  <a:lnTo>
                    <a:pt x="11782" y="1676"/>
                  </a:lnTo>
                  <a:lnTo>
                    <a:pt x="19924" y="5747"/>
                  </a:lnTo>
                  <a:cubicBezTo>
                    <a:pt x="20102" y="5836"/>
                    <a:pt x="20347" y="5891"/>
                    <a:pt x="20618" y="5891"/>
                  </a:cubicBezTo>
                  <a:cubicBezTo>
                    <a:pt x="21160" y="5891"/>
                    <a:pt x="21600" y="5671"/>
                    <a:pt x="21600" y="5400"/>
                  </a:cubicBezTo>
                  <a:cubicBezTo>
                    <a:pt x="21600" y="5264"/>
                    <a:pt x="21490" y="5142"/>
                    <a:pt x="21312" y="5053"/>
                  </a:cubicBezTo>
                </a:path>
              </a:pathLst>
            </a:custGeom>
            <a:solidFill>
              <a:srgbClr val="FF0000"/>
            </a:solidFill>
            <a:ln w="12700">
              <a:noFill/>
              <a:miter lim="400000"/>
            </a:ln>
          </p:spPr>
          <p:txBody>
            <a:bodyPr lIns="14284" tIns="14284" rIns="14284" bIns="14284" anchor="ctr"/>
            <a:lstStyle/>
            <a:p>
              <a:pPr defTabSz="171399" eaLnBrk="1" hangingPunct="1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20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eorgia" panose="02040502050405020303" pitchFamily="18" charset="0"/>
                <a:ea typeface="Calibri" charset="0"/>
                <a:cs typeface="Calibri" charset="0"/>
                <a:sym typeface="Gill Sans"/>
              </a:endParaRPr>
            </a:p>
          </p:txBody>
        </p:sp>
        <p:sp>
          <p:nvSpPr>
            <p:cNvPr id="45" name="Shape 2896">
              <a:extLst>
                <a:ext uri="{FF2B5EF4-FFF2-40B4-BE49-F238E27FC236}">
                  <a16:creationId xmlns:a16="http://schemas.microsoft.com/office/drawing/2014/main" id="{9E7C9A3B-0454-FB50-D7C4-1F24A4F342B8}"/>
                </a:ext>
              </a:extLst>
            </p:cNvPr>
            <p:cNvSpPr/>
            <p:nvPr/>
          </p:nvSpPr>
          <p:spPr>
            <a:xfrm rot="5400000">
              <a:off x="5374284" y="2178415"/>
              <a:ext cx="217188" cy="5550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312" y="5053"/>
                  </a:moveTo>
                  <a:lnTo>
                    <a:pt x="11494" y="144"/>
                  </a:lnTo>
                  <a:cubicBezTo>
                    <a:pt x="11316" y="55"/>
                    <a:pt x="11071" y="0"/>
                    <a:pt x="10800" y="0"/>
                  </a:cubicBezTo>
                  <a:cubicBezTo>
                    <a:pt x="10529" y="0"/>
                    <a:pt x="10284" y="55"/>
                    <a:pt x="10106" y="144"/>
                  </a:cubicBezTo>
                  <a:lnTo>
                    <a:pt x="288" y="5053"/>
                  </a:lnTo>
                  <a:cubicBezTo>
                    <a:pt x="110" y="5142"/>
                    <a:pt x="0" y="5264"/>
                    <a:pt x="0" y="5400"/>
                  </a:cubicBezTo>
                  <a:cubicBezTo>
                    <a:pt x="0" y="5671"/>
                    <a:pt x="440" y="5891"/>
                    <a:pt x="982" y="5891"/>
                  </a:cubicBezTo>
                  <a:cubicBezTo>
                    <a:pt x="1253" y="5891"/>
                    <a:pt x="1498" y="5836"/>
                    <a:pt x="1676" y="5747"/>
                  </a:cubicBezTo>
                  <a:lnTo>
                    <a:pt x="9818" y="1676"/>
                  </a:lnTo>
                  <a:lnTo>
                    <a:pt x="9818" y="21109"/>
                  </a:lnTo>
                  <a:cubicBezTo>
                    <a:pt x="9818" y="21380"/>
                    <a:pt x="10258" y="21600"/>
                    <a:pt x="10800" y="21600"/>
                  </a:cubicBezTo>
                  <a:cubicBezTo>
                    <a:pt x="11342" y="21600"/>
                    <a:pt x="11782" y="21380"/>
                    <a:pt x="11782" y="21109"/>
                  </a:cubicBezTo>
                  <a:lnTo>
                    <a:pt x="11782" y="1676"/>
                  </a:lnTo>
                  <a:lnTo>
                    <a:pt x="19924" y="5747"/>
                  </a:lnTo>
                  <a:cubicBezTo>
                    <a:pt x="20102" y="5836"/>
                    <a:pt x="20347" y="5891"/>
                    <a:pt x="20618" y="5891"/>
                  </a:cubicBezTo>
                  <a:cubicBezTo>
                    <a:pt x="21160" y="5891"/>
                    <a:pt x="21600" y="5671"/>
                    <a:pt x="21600" y="5400"/>
                  </a:cubicBezTo>
                  <a:cubicBezTo>
                    <a:pt x="21600" y="5264"/>
                    <a:pt x="21490" y="5142"/>
                    <a:pt x="21312" y="5053"/>
                  </a:cubicBezTo>
                </a:path>
              </a:pathLst>
            </a:custGeom>
            <a:solidFill>
              <a:srgbClr val="FF0000"/>
            </a:solidFill>
            <a:ln w="12700">
              <a:noFill/>
              <a:miter lim="400000"/>
            </a:ln>
          </p:spPr>
          <p:txBody>
            <a:bodyPr lIns="14284" tIns="14284" rIns="14284" bIns="14284" anchor="ctr"/>
            <a:lstStyle/>
            <a:p>
              <a:pPr defTabSz="171399" eaLnBrk="1" hangingPunct="1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20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eorgia" panose="02040502050405020303" pitchFamily="18" charset="0"/>
                <a:ea typeface="Calibri" charset="0"/>
                <a:cs typeface="Calibri" charset="0"/>
                <a:sym typeface="Gill Sans"/>
              </a:endParaRPr>
            </a:p>
          </p:txBody>
        </p:sp>
        <p:cxnSp>
          <p:nvCxnSpPr>
            <p:cNvPr id="46" name="直接连接符 66">
              <a:extLst>
                <a:ext uri="{FF2B5EF4-FFF2-40B4-BE49-F238E27FC236}">
                  <a16:creationId xmlns:a16="http://schemas.microsoft.com/office/drawing/2014/main" id="{20ABBA6E-6D81-E29C-2489-FA4D55AD0D6D}"/>
                </a:ext>
              </a:extLst>
            </p:cNvPr>
            <p:cNvCxnSpPr/>
            <p:nvPr/>
          </p:nvCxnSpPr>
          <p:spPr>
            <a:xfrm rot="5400000">
              <a:off x="1397363" y="3177712"/>
              <a:ext cx="1386347" cy="1610"/>
            </a:xfrm>
            <a:prstGeom prst="line">
              <a:avLst/>
            </a:prstGeom>
            <a:solidFill>
              <a:schemeClr val="accent2"/>
            </a:solidFill>
            <a:ln w="19050">
              <a:solidFill>
                <a:srgbClr val="C00000"/>
              </a:solidFill>
              <a:miter lim="400000"/>
            </a:ln>
          </p:spPr>
        </p:cxnSp>
        <p:sp>
          <p:nvSpPr>
            <p:cNvPr id="47" name="Shape 2896">
              <a:extLst>
                <a:ext uri="{FF2B5EF4-FFF2-40B4-BE49-F238E27FC236}">
                  <a16:creationId xmlns:a16="http://schemas.microsoft.com/office/drawing/2014/main" id="{9C737AB8-74DE-F996-1807-2326A1BF2A5F}"/>
                </a:ext>
              </a:extLst>
            </p:cNvPr>
            <p:cNvSpPr/>
            <p:nvPr/>
          </p:nvSpPr>
          <p:spPr>
            <a:xfrm rot="10800000">
              <a:off x="6175484" y="2887124"/>
              <a:ext cx="217188" cy="5550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312" y="5053"/>
                  </a:moveTo>
                  <a:lnTo>
                    <a:pt x="11494" y="144"/>
                  </a:lnTo>
                  <a:cubicBezTo>
                    <a:pt x="11316" y="55"/>
                    <a:pt x="11071" y="0"/>
                    <a:pt x="10800" y="0"/>
                  </a:cubicBezTo>
                  <a:cubicBezTo>
                    <a:pt x="10529" y="0"/>
                    <a:pt x="10284" y="55"/>
                    <a:pt x="10106" y="144"/>
                  </a:cubicBezTo>
                  <a:lnTo>
                    <a:pt x="288" y="5053"/>
                  </a:lnTo>
                  <a:cubicBezTo>
                    <a:pt x="110" y="5142"/>
                    <a:pt x="0" y="5264"/>
                    <a:pt x="0" y="5400"/>
                  </a:cubicBezTo>
                  <a:cubicBezTo>
                    <a:pt x="0" y="5671"/>
                    <a:pt x="440" y="5891"/>
                    <a:pt x="982" y="5891"/>
                  </a:cubicBezTo>
                  <a:cubicBezTo>
                    <a:pt x="1253" y="5891"/>
                    <a:pt x="1498" y="5836"/>
                    <a:pt x="1676" y="5747"/>
                  </a:cubicBezTo>
                  <a:lnTo>
                    <a:pt x="9818" y="1676"/>
                  </a:lnTo>
                  <a:lnTo>
                    <a:pt x="9818" y="21109"/>
                  </a:lnTo>
                  <a:cubicBezTo>
                    <a:pt x="9818" y="21380"/>
                    <a:pt x="10258" y="21600"/>
                    <a:pt x="10800" y="21600"/>
                  </a:cubicBezTo>
                  <a:cubicBezTo>
                    <a:pt x="11342" y="21600"/>
                    <a:pt x="11782" y="21380"/>
                    <a:pt x="11782" y="21109"/>
                  </a:cubicBezTo>
                  <a:lnTo>
                    <a:pt x="11782" y="1676"/>
                  </a:lnTo>
                  <a:lnTo>
                    <a:pt x="19924" y="5747"/>
                  </a:lnTo>
                  <a:cubicBezTo>
                    <a:pt x="20102" y="5836"/>
                    <a:pt x="20347" y="5891"/>
                    <a:pt x="20618" y="5891"/>
                  </a:cubicBezTo>
                  <a:cubicBezTo>
                    <a:pt x="21160" y="5891"/>
                    <a:pt x="21600" y="5671"/>
                    <a:pt x="21600" y="5400"/>
                  </a:cubicBezTo>
                  <a:cubicBezTo>
                    <a:pt x="21600" y="5264"/>
                    <a:pt x="21490" y="5142"/>
                    <a:pt x="21312" y="5053"/>
                  </a:cubicBezTo>
                </a:path>
              </a:pathLst>
            </a:custGeom>
            <a:solidFill>
              <a:srgbClr val="FF0000"/>
            </a:solidFill>
            <a:ln w="12700">
              <a:noFill/>
              <a:miter lim="400000"/>
            </a:ln>
          </p:spPr>
          <p:txBody>
            <a:bodyPr lIns="14284" tIns="14284" rIns="14284" bIns="14284" anchor="ctr"/>
            <a:lstStyle/>
            <a:p>
              <a:pPr defTabSz="171399" eaLnBrk="1" hangingPunct="1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20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eorgia" panose="02040502050405020303" pitchFamily="18" charset="0"/>
                <a:ea typeface="Calibri" charset="0"/>
                <a:cs typeface="Calibri" charset="0"/>
                <a:sym typeface="Gill Sans"/>
              </a:endParaRPr>
            </a:p>
          </p:txBody>
        </p:sp>
        <p:sp>
          <p:nvSpPr>
            <p:cNvPr id="54" name="Shape 2696">
              <a:extLst>
                <a:ext uri="{FF2B5EF4-FFF2-40B4-BE49-F238E27FC236}">
                  <a16:creationId xmlns:a16="http://schemas.microsoft.com/office/drawing/2014/main" id="{4F9DCAE7-4572-0BB9-EBDC-F290BEEEDD6F}"/>
                </a:ext>
              </a:extLst>
            </p:cNvPr>
            <p:cNvSpPr/>
            <p:nvPr/>
          </p:nvSpPr>
          <p:spPr>
            <a:xfrm>
              <a:off x="682341" y="3052422"/>
              <a:ext cx="361981" cy="3619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764" y="19636"/>
                  </a:moveTo>
                  <a:cubicBezTo>
                    <a:pt x="12764" y="20178"/>
                    <a:pt x="12324" y="20618"/>
                    <a:pt x="11782" y="20618"/>
                  </a:cubicBezTo>
                  <a:lnTo>
                    <a:pt x="9818" y="20618"/>
                  </a:lnTo>
                  <a:cubicBezTo>
                    <a:pt x="9276" y="20618"/>
                    <a:pt x="8836" y="20178"/>
                    <a:pt x="8836" y="19636"/>
                  </a:cubicBezTo>
                  <a:lnTo>
                    <a:pt x="8836" y="17673"/>
                  </a:lnTo>
                  <a:cubicBezTo>
                    <a:pt x="8836" y="17131"/>
                    <a:pt x="9276" y="16691"/>
                    <a:pt x="9818" y="16691"/>
                  </a:cubicBezTo>
                  <a:lnTo>
                    <a:pt x="11782" y="16691"/>
                  </a:lnTo>
                  <a:cubicBezTo>
                    <a:pt x="12324" y="16691"/>
                    <a:pt x="12764" y="17131"/>
                    <a:pt x="12764" y="17673"/>
                  </a:cubicBezTo>
                  <a:cubicBezTo>
                    <a:pt x="12764" y="17673"/>
                    <a:pt x="12764" y="19636"/>
                    <a:pt x="12764" y="19636"/>
                  </a:cubicBezTo>
                  <a:close/>
                  <a:moveTo>
                    <a:pt x="11782" y="15709"/>
                  </a:moveTo>
                  <a:lnTo>
                    <a:pt x="9818" y="15709"/>
                  </a:lnTo>
                  <a:cubicBezTo>
                    <a:pt x="8734" y="15709"/>
                    <a:pt x="7855" y="16588"/>
                    <a:pt x="7855" y="17673"/>
                  </a:cubicBezTo>
                  <a:lnTo>
                    <a:pt x="7855" y="19636"/>
                  </a:lnTo>
                  <a:cubicBezTo>
                    <a:pt x="7855" y="20721"/>
                    <a:pt x="8734" y="21600"/>
                    <a:pt x="9818" y="21600"/>
                  </a:cubicBezTo>
                  <a:lnTo>
                    <a:pt x="11782" y="21600"/>
                  </a:lnTo>
                  <a:cubicBezTo>
                    <a:pt x="12866" y="21600"/>
                    <a:pt x="13745" y="20721"/>
                    <a:pt x="13745" y="19636"/>
                  </a:cubicBezTo>
                  <a:lnTo>
                    <a:pt x="13745" y="17673"/>
                  </a:lnTo>
                  <a:cubicBezTo>
                    <a:pt x="13745" y="16588"/>
                    <a:pt x="12866" y="15709"/>
                    <a:pt x="11782" y="15709"/>
                  </a:cubicBezTo>
                  <a:moveTo>
                    <a:pt x="20618" y="19636"/>
                  </a:moveTo>
                  <a:cubicBezTo>
                    <a:pt x="20618" y="20178"/>
                    <a:pt x="20178" y="20618"/>
                    <a:pt x="19636" y="20618"/>
                  </a:cubicBezTo>
                  <a:lnTo>
                    <a:pt x="17673" y="20618"/>
                  </a:lnTo>
                  <a:cubicBezTo>
                    <a:pt x="17131" y="20618"/>
                    <a:pt x="16691" y="20178"/>
                    <a:pt x="16691" y="19636"/>
                  </a:cubicBezTo>
                  <a:lnTo>
                    <a:pt x="16691" y="17673"/>
                  </a:lnTo>
                  <a:cubicBezTo>
                    <a:pt x="16691" y="17131"/>
                    <a:pt x="17131" y="16691"/>
                    <a:pt x="17673" y="16691"/>
                  </a:cubicBezTo>
                  <a:lnTo>
                    <a:pt x="19636" y="16691"/>
                  </a:lnTo>
                  <a:cubicBezTo>
                    <a:pt x="20178" y="16691"/>
                    <a:pt x="20618" y="17131"/>
                    <a:pt x="20618" y="17673"/>
                  </a:cubicBezTo>
                  <a:cubicBezTo>
                    <a:pt x="20618" y="17673"/>
                    <a:pt x="20618" y="19636"/>
                    <a:pt x="20618" y="19636"/>
                  </a:cubicBezTo>
                  <a:close/>
                  <a:moveTo>
                    <a:pt x="19636" y="15709"/>
                  </a:moveTo>
                  <a:lnTo>
                    <a:pt x="17673" y="15709"/>
                  </a:lnTo>
                  <a:cubicBezTo>
                    <a:pt x="16588" y="15709"/>
                    <a:pt x="15709" y="16588"/>
                    <a:pt x="15709" y="17673"/>
                  </a:cubicBezTo>
                  <a:lnTo>
                    <a:pt x="15709" y="19636"/>
                  </a:lnTo>
                  <a:cubicBezTo>
                    <a:pt x="15709" y="20721"/>
                    <a:pt x="16588" y="21600"/>
                    <a:pt x="17673" y="21600"/>
                  </a:cubicBezTo>
                  <a:lnTo>
                    <a:pt x="19636" y="21600"/>
                  </a:lnTo>
                  <a:cubicBezTo>
                    <a:pt x="20721" y="21600"/>
                    <a:pt x="21600" y="20721"/>
                    <a:pt x="21600" y="19636"/>
                  </a:cubicBezTo>
                  <a:lnTo>
                    <a:pt x="21600" y="17673"/>
                  </a:lnTo>
                  <a:cubicBezTo>
                    <a:pt x="21600" y="16588"/>
                    <a:pt x="20721" y="15709"/>
                    <a:pt x="19636" y="15709"/>
                  </a:cubicBezTo>
                  <a:moveTo>
                    <a:pt x="4909" y="19636"/>
                  </a:moveTo>
                  <a:cubicBezTo>
                    <a:pt x="4909" y="20178"/>
                    <a:pt x="4469" y="20618"/>
                    <a:pt x="3927" y="20618"/>
                  </a:cubicBezTo>
                  <a:lnTo>
                    <a:pt x="1964" y="20618"/>
                  </a:lnTo>
                  <a:cubicBezTo>
                    <a:pt x="1422" y="20618"/>
                    <a:pt x="982" y="20178"/>
                    <a:pt x="982" y="19636"/>
                  </a:cubicBezTo>
                  <a:lnTo>
                    <a:pt x="982" y="17673"/>
                  </a:lnTo>
                  <a:cubicBezTo>
                    <a:pt x="982" y="17131"/>
                    <a:pt x="1422" y="16691"/>
                    <a:pt x="1964" y="16691"/>
                  </a:cubicBezTo>
                  <a:lnTo>
                    <a:pt x="3927" y="16691"/>
                  </a:lnTo>
                  <a:cubicBezTo>
                    <a:pt x="4469" y="16691"/>
                    <a:pt x="4909" y="17131"/>
                    <a:pt x="4909" y="17673"/>
                  </a:cubicBezTo>
                  <a:cubicBezTo>
                    <a:pt x="4909" y="17673"/>
                    <a:pt x="4909" y="19636"/>
                    <a:pt x="4909" y="19636"/>
                  </a:cubicBezTo>
                  <a:close/>
                  <a:moveTo>
                    <a:pt x="3927" y="15709"/>
                  </a:moveTo>
                  <a:lnTo>
                    <a:pt x="1964" y="15709"/>
                  </a:lnTo>
                  <a:cubicBezTo>
                    <a:pt x="879" y="15709"/>
                    <a:pt x="0" y="16588"/>
                    <a:pt x="0" y="17673"/>
                  </a:cubicBezTo>
                  <a:lnTo>
                    <a:pt x="0" y="19636"/>
                  </a:lnTo>
                  <a:cubicBezTo>
                    <a:pt x="0" y="20721"/>
                    <a:pt x="879" y="21600"/>
                    <a:pt x="1964" y="21600"/>
                  </a:cubicBezTo>
                  <a:lnTo>
                    <a:pt x="3927" y="21600"/>
                  </a:lnTo>
                  <a:cubicBezTo>
                    <a:pt x="5012" y="21600"/>
                    <a:pt x="5891" y="20721"/>
                    <a:pt x="5891" y="19636"/>
                  </a:cubicBezTo>
                  <a:lnTo>
                    <a:pt x="5891" y="17673"/>
                  </a:lnTo>
                  <a:cubicBezTo>
                    <a:pt x="5891" y="16588"/>
                    <a:pt x="5012" y="15709"/>
                    <a:pt x="3927" y="15709"/>
                  </a:cubicBezTo>
                  <a:moveTo>
                    <a:pt x="2945" y="14727"/>
                  </a:moveTo>
                  <a:cubicBezTo>
                    <a:pt x="3217" y="14727"/>
                    <a:pt x="3436" y="14507"/>
                    <a:pt x="3436" y="14236"/>
                  </a:cubicBezTo>
                  <a:lnTo>
                    <a:pt x="3436" y="10800"/>
                  </a:lnTo>
                  <a:lnTo>
                    <a:pt x="10309" y="10800"/>
                  </a:lnTo>
                  <a:lnTo>
                    <a:pt x="10309" y="14236"/>
                  </a:lnTo>
                  <a:cubicBezTo>
                    <a:pt x="10309" y="14507"/>
                    <a:pt x="10529" y="14727"/>
                    <a:pt x="10800" y="14727"/>
                  </a:cubicBezTo>
                  <a:cubicBezTo>
                    <a:pt x="11071" y="14727"/>
                    <a:pt x="11291" y="14507"/>
                    <a:pt x="11291" y="14236"/>
                  </a:cubicBezTo>
                  <a:lnTo>
                    <a:pt x="11291" y="10800"/>
                  </a:lnTo>
                  <a:lnTo>
                    <a:pt x="18164" y="10800"/>
                  </a:lnTo>
                  <a:lnTo>
                    <a:pt x="18164" y="14236"/>
                  </a:lnTo>
                  <a:cubicBezTo>
                    <a:pt x="18164" y="14507"/>
                    <a:pt x="18384" y="14727"/>
                    <a:pt x="18655" y="14727"/>
                  </a:cubicBezTo>
                  <a:cubicBezTo>
                    <a:pt x="18926" y="14727"/>
                    <a:pt x="19145" y="14507"/>
                    <a:pt x="19145" y="14236"/>
                  </a:cubicBezTo>
                  <a:lnTo>
                    <a:pt x="19145" y="10309"/>
                  </a:lnTo>
                  <a:cubicBezTo>
                    <a:pt x="19145" y="10038"/>
                    <a:pt x="18926" y="9818"/>
                    <a:pt x="18655" y="9818"/>
                  </a:cubicBezTo>
                  <a:lnTo>
                    <a:pt x="11291" y="9818"/>
                  </a:lnTo>
                  <a:lnTo>
                    <a:pt x="11291" y="7364"/>
                  </a:lnTo>
                  <a:cubicBezTo>
                    <a:pt x="11291" y="7093"/>
                    <a:pt x="11071" y="6873"/>
                    <a:pt x="10800" y="6873"/>
                  </a:cubicBezTo>
                  <a:cubicBezTo>
                    <a:pt x="10529" y="6873"/>
                    <a:pt x="10309" y="7093"/>
                    <a:pt x="10309" y="7364"/>
                  </a:cubicBezTo>
                  <a:lnTo>
                    <a:pt x="10309" y="9818"/>
                  </a:lnTo>
                  <a:lnTo>
                    <a:pt x="2945" y="9818"/>
                  </a:lnTo>
                  <a:cubicBezTo>
                    <a:pt x="2674" y="9818"/>
                    <a:pt x="2455" y="10038"/>
                    <a:pt x="2455" y="10309"/>
                  </a:cubicBezTo>
                  <a:lnTo>
                    <a:pt x="2455" y="14236"/>
                  </a:lnTo>
                  <a:cubicBezTo>
                    <a:pt x="2455" y="14507"/>
                    <a:pt x="2674" y="14727"/>
                    <a:pt x="2945" y="14727"/>
                  </a:cubicBezTo>
                  <a:moveTo>
                    <a:pt x="8836" y="1964"/>
                  </a:moveTo>
                  <a:cubicBezTo>
                    <a:pt x="8836" y="1422"/>
                    <a:pt x="9276" y="982"/>
                    <a:pt x="9818" y="982"/>
                  </a:cubicBezTo>
                  <a:lnTo>
                    <a:pt x="11782" y="982"/>
                  </a:lnTo>
                  <a:cubicBezTo>
                    <a:pt x="12324" y="982"/>
                    <a:pt x="12764" y="1422"/>
                    <a:pt x="12764" y="1964"/>
                  </a:cubicBezTo>
                  <a:lnTo>
                    <a:pt x="12764" y="3927"/>
                  </a:lnTo>
                  <a:cubicBezTo>
                    <a:pt x="12764" y="4469"/>
                    <a:pt x="12324" y="4909"/>
                    <a:pt x="11782" y="4909"/>
                  </a:cubicBezTo>
                  <a:lnTo>
                    <a:pt x="9818" y="4909"/>
                  </a:lnTo>
                  <a:cubicBezTo>
                    <a:pt x="9276" y="4909"/>
                    <a:pt x="8836" y="4469"/>
                    <a:pt x="8836" y="3927"/>
                  </a:cubicBezTo>
                  <a:cubicBezTo>
                    <a:pt x="8836" y="3927"/>
                    <a:pt x="8836" y="1964"/>
                    <a:pt x="8836" y="1964"/>
                  </a:cubicBezTo>
                  <a:close/>
                  <a:moveTo>
                    <a:pt x="9818" y="5891"/>
                  </a:moveTo>
                  <a:lnTo>
                    <a:pt x="11782" y="5891"/>
                  </a:lnTo>
                  <a:cubicBezTo>
                    <a:pt x="12866" y="5891"/>
                    <a:pt x="13745" y="5012"/>
                    <a:pt x="13745" y="3927"/>
                  </a:cubicBezTo>
                  <a:lnTo>
                    <a:pt x="13745" y="1964"/>
                  </a:lnTo>
                  <a:cubicBezTo>
                    <a:pt x="13745" y="879"/>
                    <a:pt x="12866" y="0"/>
                    <a:pt x="11782" y="0"/>
                  </a:cubicBezTo>
                  <a:lnTo>
                    <a:pt x="9818" y="0"/>
                  </a:lnTo>
                  <a:cubicBezTo>
                    <a:pt x="8734" y="0"/>
                    <a:pt x="7855" y="879"/>
                    <a:pt x="7855" y="1964"/>
                  </a:cubicBezTo>
                  <a:lnTo>
                    <a:pt x="7855" y="3927"/>
                  </a:lnTo>
                  <a:cubicBezTo>
                    <a:pt x="7855" y="5012"/>
                    <a:pt x="8734" y="5891"/>
                    <a:pt x="9818" y="5891"/>
                  </a:cubicBezTo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miter lim="400000"/>
            </a:ln>
          </p:spPr>
          <p:txBody>
            <a:bodyPr lIns="14284" tIns="14284" rIns="14284" bIns="14284" anchor="ctr"/>
            <a:lstStyle/>
            <a:p>
              <a:pPr defTabSz="171399" eaLnBrk="1" hangingPunct="1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20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eorgia" panose="02040502050405020303" pitchFamily="18" charset="0"/>
                <a:ea typeface="Calibri" charset="0"/>
                <a:cs typeface="Calibri" charset="0"/>
                <a:sym typeface="Gill Sans"/>
              </a:endParaRPr>
            </a:p>
          </p:txBody>
        </p:sp>
        <p:sp>
          <p:nvSpPr>
            <p:cNvPr id="55" name="Shape 2786">
              <a:extLst>
                <a:ext uri="{FF2B5EF4-FFF2-40B4-BE49-F238E27FC236}">
                  <a16:creationId xmlns:a16="http://schemas.microsoft.com/office/drawing/2014/main" id="{9D5BF87C-5FFB-7762-A8AB-1A100D83F779}"/>
                </a:ext>
              </a:extLst>
            </p:cNvPr>
            <p:cNvSpPr/>
            <p:nvPr/>
          </p:nvSpPr>
          <p:spPr>
            <a:xfrm>
              <a:off x="2965508" y="2288270"/>
              <a:ext cx="398178" cy="3619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79" h="20458" extrusionOk="0">
                  <a:moveTo>
                    <a:pt x="8629" y="9718"/>
                  </a:moveTo>
                  <a:cubicBezTo>
                    <a:pt x="8364" y="9718"/>
                    <a:pt x="8150" y="9946"/>
                    <a:pt x="8150" y="10229"/>
                  </a:cubicBezTo>
                  <a:cubicBezTo>
                    <a:pt x="8150" y="10512"/>
                    <a:pt x="8364" y="10740"/>
                    <a:pt x="8629" y="10740"/>
                  </a:cubicBezTo>
                  <a:cubicBezTo>
                    <a:pt x="8894" y="10740"/>
                    <a:pt x="9109" y="10512"/>
                    <a:pt x="9109" y="10229"/>
                  </a:cubicBezTo>
                  <a:cubicBezTo>
                    <a:pt x="9109" y="9946"/>
                    <a:pt x="8894" y="9718"/>
                    <a:pt x="8629" y="9718"/>
                  </a:cubicBezTo>
                  <a:moveTo>
                    <a:pt x="19841" y="17227"/>
                  </a:moveTo>
                  <a:cubicBezTo>
                    <a:pt x="18962" y="17974"/>
                    <a:pt x="18122" y="17900"/>
                    <a:pt x="18122" y="17900"/>
                  </a:cubicBezTo>
                  <a:cubicBezTo>
                    <a:pt x="17681" y="17900"/>
                    <a:pt x="16277" y="16919"/>
                    <a:pt x="9448" y="11852"/>
                  </a:cubicBezTo>
                  <a:lnTo>
                    <a:pt x="10866" y="10844"/>
                  </a:lnTo>
                  <a:cubicBezTo>
                    <a:pt x="10866" y="10844"/>
                    <a:pt x="19841" y="17227"/>
                    <a:pt x="19841" y="17227"/>
                  </a:cubicBezTo>
                  <a:close/>
                  <a:moveTo>
                    <a:pt x="6661" y="12605"/>
                  </a:moveTo>
                  <a:cubicBezTo>
                    <a:pt x="6010" y="12349"/>
                    <a:pt x="5264" y="12239"/>
                    <a:pt x="4521" y="12267"/>
                  </a:cubicBezTo>
                  <a:cubicBezTo>
                    <a:pt x="15686" y="3965"/>
                    <a:pt x="17591" y="2558"/>
                    <a:pt x="18122" y="2558"/>
                  </a:cubicBezTo>
                  <a:cubicBezTo>
                    <a:pt x="18122" y="2558"/>
                    <a:pt x="18962" y="2484"/>
                    <a:pt x="19841" y="3231"/>
                  </a:cubicBezTo>
                  <a:cubicBezTo>
                    <a:pt x="19841" y="3231"/>
                    <a:pt x="6661" y="12605"/>
                    <a:pt x="6661" y="12605"/>
                  </a:cubicBezTo>
                  <a:close/>
                  <a:moveTo>
                    <a:pt x="5586" y="19031"/>
                  </a:moveTo>
                  <a:cubicBezTo>
                    <a:pt x="4111" y="19863"/>
                    <a:pt x="2224" y="19369"/>
                    <a:pt x="1372" y="17927"/>
                  </a:cubicBezTo>
                  <a:cubicBezTo>
                    <a:pt x="520" y="16485"/>
                    <a:pt x="1026" y="14640"/>
                    <a:pt x="2501" y="13808"/>
                  </a:cubicBezTo>
                  <a:cubicBezTo>
                    <a:pt x="3977" y="12975"/>
                    <a:pt x="6532" y="13092"/>
                    <a:pt x="7383" y="14534"/>
                  </a:cubicBezTo>
                  <a:cubicBezTo>
                    <a:pt x="8235" y="15977"/>
                    <a:pt x="7062" y="18198"/>
                    <a:pt x="5586" y="19031"/>
                  </a:cubicBezTo>
                  <a:moveTo>
                    <a:pt x="4521" y="8191"/>
                  </a:moveTo>
                  <a:cubicBezTo>
                    <a:pt x="5264" y="8219"/>
                    <a:pt x="6010" y="8109"/>
                    <a:pt x="6661" y="7853"/>
                  </a:cubicBezTo>
                  <a:lnTo>
                    <a:pt x="7765" y="8638"/>
                  </a:lnTo>
                  <a:cubicBezTo>
                    <a:pt x="7345" y="8950"/>
                    <a:pt x="6901" y="9281"/>
                    <a:pt x="6443" y="9621"/>
                  </a:cubicBezTo>
                  <a:cubicBezTo>
                    <a:pt x="5833" y="9167"/>
                    <a:pt x="5200" y="8696"/>
                    <a:pt x="4521" y="8191"/>
                  </a:cubicBezTo>
                  <a:moveTo>
                    <a:pt x="2501" y="6650"/>
                  </a:moveTo>
                  <a:cubicBezTo>
                    <a:pt x="1026" y="5818"/>
                    <a:pt x="520" y="3973"/>
                    <a:pt x="1372" y="2531"/>
                  </a:cubicBezTo>
                  <a:cubicBezTo>
                    <a:pt x="2224" y="1089"/>
                    <a:pt x="4111" y="595"/>
                    <a:pt x="5586" y="1427"/>
                  </a:cubicBezTo>
                  <a:cubicBezTo>
                    <a:pt x="7062" y="2260"/>
                    <a:pt x="8235" y="4481"/>
                    <a:pt x="7383" y="5924"/>
                  </a:cubicBezTo>
                  <a:cubicBezTo>
                    <a:pt x="6532" y="7366"/>
                    <a:pt x="3977" y="7483"/>
                    <a:pt x="2501" y="6650"/>
                  </a:cubicBezTo>
                  <a:moveTo>
                    <a:pt x="21079" y="3580"/>
                  </a:moveTo>
                  <a:cubicBezTo>
                    <a:pt x="21079" y="2451"/>
                    <a:pt x="19262" y="1535"/>
                    <a:pt x="18203" y="1535"/>
                  </a:cubicBezTo>
                  <a:lnTo>
                    <a:pt x="18122" y="1535"/>
                  </a:lnTo>
                  <a:cubicBezTo>
                    <a:pt x="17404" y="1535"/>
                    <a:pt x="17139" y="1673"/>
                    <a:pt x="8610" y="8009"/>
                  </a:cubicBezTo>
                  <a:lnTo>
                    <a:pt x="7613" y="7300"/>
                  </a:lnTo>
                  <a:cubicBezTo>
                    <a:pt x="7876" y="7084"/>
                    <a:pt x="8104" y="6833"/>
                    <a:pt x="8275" y="6534"/>
                  </a:cubicBezTo>
                  <a:cubicBezTo>
                    <a:pt x="9372" y="4611"/>
                    <a:pt x="7861" y="1650"/>
                    <a:pt x="5960" y="539"/>
                  </a:cubicBezTo>
                  <a:cubicBezTo>
                    <a:pt x="4060" y="-571"/>
                    <a:pt x="1629" y="88"/>
                    <a:pt x="532" y="2011"/>
                  </a:cubicBezTo>
                  <a:cubicBezTo>
                    <a:pt x="-521" y="3857"/>
                    <a:pt x="41" y="6194"/>
                    <a:pt x="1769" y="7361"/>
                  </a:cubicBezTo>
                  <a:cubicBezTo>
                    <a:pt x="3185" y="8414"/>
                    <a:pt x="4458" y="9360"/>
                    <a:pt x="5626" y="10229"/>
                  </a:cubicBezTo>
                  <a:cubicBezTo>
                    <a:pt x="4461" y="11096"/>
                    <a:pt x="3178" y="12049"/>
                    <a:pt x="1769" y="13097"/>
                  </a:cubicBezTo>
                  <a:cubicBezTo>
                    <a:pt x="40" y="14264"/>
                    <a:pt x="-521" y="16601"/>
                    <a:pt x="532" y="18447"/>
                  </a:cubicBezTo>
                  <a:cubicBezTo>
                    <a:pt x="1629" y="20371"/>
                    <a:pt x="4060" y="21029"/>
                    <a:pt x="5960" y="19919"/>
                  </a:cubicBezTo>
                  <a:cubicBezTo>
                    <a:pt x="7861" y="18808"/>
                    <a:pt x="9372" y="15847"/>
                    <a:pt x="8275" y="13924"/>
                  </a:cubicBezTo>
                  <a:cubicBezTo>
                    <a:pt x="8104" y="13625"/>
                    <a:pt x="7876" y="13374"/>
                    <a:pt x="7613" y="13158"/>
                  </a:cubicBezTo>
                  <a:lnTo>
                    <a:pt x="8610" y="12449"/>
                  </a:lnTo>
                  <a:cubicBezTo>
                    <a:pt x="17134" y="18781"/>
                    <a:pt x="17404" y="18923"/>
                    <a:pt x="18122" y="18923"/>
                  </a:cubicBezTo>
                  <a:lnTo>
                    <a:pt x="18203" y="18923"/>
                  </a:lnTo>
                  <a:cubicBezTo>
                    <a:pt x="19262" y="18923"/>
                    <a:pt x="21079" y="18007"/>
                    <a:pt x="21079" y="16878"/>
                  </a:cubicBezTo>
                  <a:lnTo>
                    <a:pt x="11731" y="10229"/>
                  </a:lnTo>
                  <a:cubicBezTo>
                    <a:pt x="11731" y="10229"/>
                    <a:pt x="21079" y="3580"/>
                    <a:pt x="21079" y="3580"/>
                  </a:cubicBezTo>
                  <a:close/>
                  <a:moveTo>
                    <a:pt x="4639" y="16789"/>
                  </a:moveTo>
                  <a:cubicBezTo>
                    <a:pt x="4496" y="16859"/>
                    <a:pt x="4332" y="16897"/>
                    <a:pt x="4162" y="16897"/>
                  </a:cubicBezTo>
                  <a:cubicBezTo>
                    <a:pt x="3846" y="16897"/>
                    <a:pt x="3544" y="16764"/>
                    <a:pt x="3411" y="16567"/>
                  </a:cubicBezTo>
                  <a:cubicBezTo>
                    <a:pt x="3347" y="16471"/>
                    <a:pt x="3351" y="16406"/>
                    <a:pt x="3362" y="16361"/>
                  </a:cubicBezTo>
                  <a:cubicBezTo>
                    <a:pt x="3392" y="16240"/>
                    <a:pt x="3511" y="16117"/>
                    <a:pt x="3682" y="16034"/>
                  </a:cubicBezTo>
                  <a:cubicBezTo>
                    <a:pt x="3891" y="15930"/>
                    <a:pt x="4198" y="15869"/>
                    <a:pt x="4503" y="15869"/>
                  </a:cubicBezTo>
                  <a:cubicBezTo>
                    <a:pt x="4935" y="15869"/>
                    <a:pt x="5194" y="15988"/>
                    <a:pt x="5273" y="16050"/>
                  </a:cubicBezTo>
                  <a:cubicBezTo>
                    <a:pt x="5252" y="16207"/>
                    <a:pt x="5019" y="16601"/>
                    <a:pt x="4639" y="16789"/>
                  </a:cubicBezTo>
                  <a:moveTo>
                    <a:pt x="4503" y="14845"/>
                  </a:moveTo>
                  <a:cubicBezTo>
                    <a:pt x="4065" y="14845"/>
                    <a:pt x="3621" y="14936"/>
                    <a:pt x="3279" y="15105"/>
                  </a:cubicBezTo>
                  <a:cubicBezTo>
                    <a:pt x="2435" y="15522"/>
                    <a:pt x="2147" y="16443"/>
                    <a:pt x="2633" y="17165"/>
                  </a:cubicBezTo>
                  <a:cubicBezTo>
                    <a:pt x="2960" y="17649"/>
                    <a:pt x="3553" y="17919"/>
                    <a:pt x="4162" y="17919"/>
                  </a:cubicBezTo>
                  <a:cubicBezTo>
                    <a:pt x="4461" y="17919"/>
                    <a:pt x="4764" y="17854"/>
                    <a:pt x="5041" y="17717"/>
                  </a:cubicBezTo>
                  <a:cubicBezTo>
                    <a:pt x="5885" y="17300"/>
                    <a:pt x="6555" y="16190"/>
                    <a:pt x="6069" y="15469"/>
                  </a:cubicBezTo>
                  <a:cubicBezTo>
                    <a:pt x="5779" y="15040"/>
                    <a:pt x="5146" y="14845"/>
                    <a:pt x="4503" y="14845"/>
                  </a:cubicBezTo>
                  <a:moveTo>
                    <a:pt x="4503" y="4590"/>
                  </a:moveTo>
                  <a:cubicBezTo>
                    <a:pt x="4198" y="4590"/>
                    <a:pt x="3891" y="4528"/>
                    <a:pt x="3682" y="4425"/>
                  </a:cubicBezTo>
                  <a:cubicBezTo>
                    <a:pt x="3511" y="4341"/>
                    <a:pt x="3392" y="4219"/>
                    <a:pt x="3362" y="4098"/>
                  </a:cubicBezTo>
                  <a:cubicBezTo>
                    <a:pt x="3351" y="4052"/>
                    <a:pt x="3347" y="3987"/>
                    <a:pt x="3411" y="3891"/>
                  </a:cubicBezTo>
                  <a:cubicBezTo>
                    <a:pt x="3544" y="3694"/>
                    <a:pt x="3846" y="3561"/>
                    <a:pt x="4162" y="3561"/>
                  </a:cubicBezTo>
                  <a:cubicBezTo>
                    <a:pt x="4332" y="3561"/>
                    <a:pt x="4496" y="3599"/>
                    <a:pt x="4639" y="3669"/>
                  </a:cubicBezTo>
                  <a:cubicBezTo>
                    <a:pt x="5019" y="3857"/>
                    <a:pt x="5252" y="4252"/>
                    <a:pt x="5273" y="4408"/>
                  </a:cubicBezTo>
                  <a:cubicBezTo>
                    <a:pt x="5194" y="4470"/>
                    <a:pt x="4935" y="4590"/>
                    <a:pt x="4503" y="4590"/>
                  </a:cubicBezTo>
                  <a:moveTo>
                    <a:pt x="5041" y="2741"/>
                  </a:moveTo>
                  <a:cubicBezTo>
                    <a:pt x="4764" y="2604"/>
                    <a:pt x="4461" y="2539"/>
                    <a:pt x="4162" y="2539"/>
                  </a:cubicBezTo>
                  <a:cubicBezTo>
                    <a:pt x="3553" y="2539"/>
                    <a:pt x="2960" y="2809"/>
                    <a:pt x="2633" y="3294"/>
                  </a:cubicBezTo>
                  <a:cubicBezTo>
                    <a:pt x="2147" y="4015"/>
                    <a:pt x="2435" y="4937"/>
                    <a:pt x="3279" y="5353"/>
                  </a:cubicBezTo>
                  <a:cubicBezTo>
                    <a:pt x="3621" y="5522"/>
                    <a:pt x="4065" y="5613"/>
                    <a:pt x="4503" y="5613"/>
                  </a:cubicBezTo>
                  <a:cubicBezTo>
                    <a:pt x="5146" y="5613"/>
                    <a:pt x="5779" y="5418"/>
                    <a:pt x="6069" y="4990"/>
                  </a:cubicBezTo>
                  <a:cubicBezTo>
                    <a:pt x="6555" y="4268"/>
                    <a:pt x="5885" y="3158"/>
                    <a:pt x="5041" y="2741"/>
                  </a:cubicBezTo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14284" tIns="14284" rIns="14284" bIns="14284" anchor="ctr"/>
            <a:lstStyle/>
            <a:p>
              <a:pPr defTabSz="171399" eaLnBrk="1" hangingPunct="1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20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eorgia" panose="02040502050405020303" pitchFamily="18" charset="0"/>
                <a:ea typeface="Calibri" charset="0"/>
                <a:cs typeface="Calibri" charset="0"/>
                <a:sym typeface="Gill Sans"/>
              </a:endParaRPr>
            </a:p>
          </p:txBody>
        </p:sp>
        <p:sp>
          <p:nvSpPr>
            <p:cNvPr id="56" name="Shape 2589">
              <a:extLst>
                <a:ext uri="{FF2B5EF4-FFF2-40B4-BE49-F238E27FC236}">
                  <a16:creationId xmlns:a16="http://schemas.microsoft.com/office/drawing/2014/main" id="{AF604878-F0E7-EF7D-E699-C2CDE58703BB}"/>
                </a:ext>
              </a:extLst>
            </p:cNvPr>
            <p:cNvSpPr/>
            <p:nvPr/>
          </p:nvSpPr>
          <p:spPr>
            <a:xfrm>
              <a:off x="2931724" y="3707233"/>
              <a:ext cx="434376" cy="3948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382" y="15119"/>
                  </a:moveTo>
                  <a:cubicBezTo>
                    <a:pt x="7195" y="15119"/>
                    <a:pt x="7855" y="14394"/>
                    <a:pt x="7855" y="13500"/>
                  </a:cubicBezTo>
                  <a:cubicBezTo>
                    <a:pt x="7855" y="12605"/>
                    <a:pt x="7195" y="11880"/>
                    <a:pt x="6382" y="11880"/>
                  </a:cubicBezTo>
                  <a:cubicBezTo>
                    <a:pt x="5568" y="11880"/>
                    <a:pt x="4909" y="12605"/>
                    <a:pt x="4909" y="13500"/>
                  </a:cubicBezTo>
                  <a:cubicBezTo>
                    <a:pt x="4909" y="14394"/>
                    <a:pt x="5568" y="15119"/>
                    <a:pt x="6382" y="15119"/>
                  </a:cubicBezTo>
                  <a:moveTo>
                    <a:pt x="2455" y="3240"/>
                  </a:moveTo>
                  <a:cubicBezTo>
                    <a:pt x="2725" y="3240"/>
                    <a:pt x="2945" y="2999"/>
                    <a:pt x="2945" y="2700"/>
                  </a:cubicBezTo>
                  <a:cubicBezTo>
                    <a:pt x="2945" y="2402"/>
                    <a:pt x="2725" y="2160"/>
                    <a:pt x="2455" y="2160"/>
                  </a:cubicBezTo>
                  <a:cubicBezTo>
                    <a:pt x="2184" y="2160"/>
                    <a:pt x="1964" y="2402"/>
                    <a:pt x="1964" y="2700"/>
                  </a:cubicBezTo>
                  <a:cubicBezTo>
                    <a:pt x="1964" y="2999"/>
                    <a:pt x="2184" y="3240"/>
                    <a:pt x="2455" y="3240"/>
                  </a:cubicBezTo>
                  <a:moveTo>
                    <a:pt x="3927" y="8100"/>
                  </a:moveTo>
                  <a:cubicBezTo>
                    <a:pt x="3927" y="6609"/>
                    <a:pt x="5026" y="5400"/>
                    <a:pt x="6382" y="5400"/>
                  </a:cubicBezTo>
                  <a:cubicBezTo>
                    <a:pt x="7738" y="5400"/>
                    <a:pt x="8836" y="6609"/>
                    <a:pt x="8836" y="8100"/>
                  </a:cubicBezTo>
                  <a:lnTo>
                    <a:pt x="8836" y="13500"/>
                  </a:lnTo>
                  <a:cubicBezTo>
                    <a:pt x="8836" y="14991"/>
                    <a:pt x="7738" y="16199"/>
                    <a:pt x="6382" y="16199"/>
                  </a:cubicBezTo>
                  <a:cubicBezTo>
                    <a:pt x="5026" y="16199"/>
                    <a:pt x="3927" y="14991"/>
                    <a:pt x="3927" y="13500"/>
                  </a:cubicBezTo>
                  <a:cubicBezTo>
                    <a:pt x="3927" y="13500"/>
                    <a:pt x="3927" y="8100"/>
                    <a:pt x="3927" y="8100"/>
                  </a:cubicBezTo>
                  <a:close/>
                  <a:moveTo>
                    <a:pt x="2945" y="13500"/>
                  </a:moveTo>
                  <a:cubicBezTo>
                    <a:pt x="2945" y="15587"/>
                    <a:pt x="4484" y="17279"/>
                    <a:pt x="6382" y="17279"/>
                  </a:cubicBezTo>
                  <a:cubicBezTo>
                    <a:pt x="8280" y="17279"/>
                    <a:pt x="9818" y="15587"/>
                    <a:pt x="9818" y="13500"/>
                  </a:cubicBezTo>
                  <a:lnTo>
                    <a:pt x="9818" y="8100"/>
                  </a:lnTo>
                  <a:cubicBezTo>
                    <a:pt x="9818" y="6012"/>
                    <a:pt x="8280" y="4320"/>
                    <a:pt x="6382" y="4320"/>
                  </a:cubicBezTo>
                  <a:cubicBezTo>
                    <a:pt x="4484" y="4320"/>
                    <a:pt x="2945" y="6012"/>
                    <a:pt x="2945" y="8100"/>
                  </a:cubicBezTo>
                  <a:cubicBezTo>
                    <a:pt x="2945" y="8100"/>
                    <a:pt x="2945" y="13500"/>
                    <a:pt x="2945" y="13500"/>
                  </a:cubicBezTo>
                  <a:close/>
                  <a:moveTo>
                    <a:pt x="2455" y="19439"/>
                  </a:moveTo>
                  <a:cubicBezTo>
                    <a:pt x="2725" y="19439"/>
                    <a:pt x="2945" y="19198"/>
                    <a:pt x="2945" y="18899"/>
                  </a:cubicBezTo>
                  <a:cubicBezTo>
                    <a:pt x="2945" y="18601"/>
                    <a:pt x="2725" y="18359"/>
                    <a:pt x="2455" y="18359"/>
                  </a:cubicBezTo>
                  <a:cubicBezTo>
                    <a:pt x="2184" y="18359"/>
                    <a:pt x="1964" y="18601"/>
                    <a:pt x="1964" y="18899"/>
                  </a:cubicBezTo>
                  <a:cubicBezTo>
                    <a:pt x="1964" y="19198"/>
                    <a:pt x="2184" y="19439"/>
                    <a:pt x="2455" y="19439"/>
                  </a:cubicBezTo>
                  <a:moveTo>
                    <a:pt x="20618" y="20519"/>
                  </a:moveTo>
                  <a:lnTo>
                    <a:pt x="982" y="20519"/>
                  </a:lnTo>
                  <a:lnTo>
                    <a:pt x="982" y="1080"/>
                  </a:lnTo>
                  <a:lnTo>
                    <a:pt x="20618" y="1080"/>
                  </a:lnTo>
                  <a:cubicBezTo>
                    <a:pt x="20618" y="1080"/>
                    <a:pt x="20618" y="20519"/>
                    <a:pt x="20618" y="20519"/>
                  </a:cubicBezTo>
                  <a:close/>
                  <a:moveTo>
                    <a:pt x="20618" y="0"/>
                  </a:moveTo>
                  <a:lnTo>
                    <a:pt x="982" y="0"/>
                  </a:lnTo>
                  <a:cubicBezTo>
                    <a:pt x="440" y="0"/>
                    <a:pt x="0" y="484"/>
                    <a:pt x="0" y="1080"/>
                  </a:cubicBezTo>
                  <a:lnTo>
                    <a:pt x="0" y="20519"/>
                  </a:lnTo>
                  <a:cubicBezTo>
                    <a:pt x="0" y="21115"/>
                    <a:pt x="440" y="21600"/>
                    <a:pt x="982" y="21600"/>
                  </a:cubicBezTo>
                  <a:lnTo>
                    <a:pt x="20618" y="21600"/>
                  </a:lnTo>
                  <a:cubicBezTo>
                    <a:pt x="21160" y="21600"/>
                    <a:pt x="21600" y="21115"/>
                    <a:pt x="21600" y="20519"/>
                  </a:cubicBezTo>
                  <a:lnTo>
                    <a:pt x="21600" y="1080"/>
                  </a:lnTo>
                  <a:cubicBezTo>
                    <a:pt x="21600" y="484"/>
                    <a:pt x="21160" y="0"/>
                    <a:pt x="20618" y="0"/>
                  </a:cubicBezTo>
                  <a:moveTo>
                    <a:pt x="19145" y="3240"/>
                  </a:moveTo>
                  <a:cubicBezTo>
                    <a:pt x="19416" y="3240"/>
                    <a:pt x="19636" y="2999"/>
                    <a:pt x="19636" y="2700"/>
                  </a:cubicBezTo>
                  <a:cubicBezTo>
                    <a:pt x="19636" y="2402"/>
                    <a:pt x="19416" y="2160"/>
                    <a:pt x="19145" y="2160"/>
                  </a:cubicBezTo>
                  <a:cubicBezTo>
                    <a:pt x="18875" y="2160"/>
                    <a:pt x="18655" y="2402"/>
                    <a:pt x="18655" y="2700"/>
                  </a:cubicBezTo>
                  <a:cubicBezTo>
                    <a:pt x="18655" y="2999"/>
                    <a:pt x="18875" y="3240"/>
                    <a:pt x="19145" y="3240"/>
                  </a:cubicBezTo>
                  <a:moveTo>
                    <a:pt x="12764" y="8100"/>
                  </a:moveTo>
                  <a:cubicBezTo>
                    <a:pt x="12764" y="6609"/>
                    <a:pt x="13863" y="5400"/>
                    <a:pt x="15218" y="5400"/>
                  </a:cubicBezTo>
                  <a:cubicBezTo>
                    <a:pt x="16574" y="5400"/>
                    <a:pt x="17673" y="6609"/>
                    <a:pt x="17673" y="8100"/>
                  </a:cubicBezTo>
                  <a:lnTo>
                    <a:pt x="17673" y="13500"/>
                  </a:lnTo>
                  <a:cubicBezTo>
                    <a:pt x="17673" y="14991"/>
                    <a:pt x="16574" y="16199"/>
                    <a:pt x="15218" y="16199"/>
                  </a:cubicBezTo>
                  <a:cubicBezTo>
                    <a:pt x="13863" y="16199"/>
                    <a:pt x="12764" y="14991"/>
                    <a:pt x="12764" y="13500"/>
                  </a:cubicBezTo>
                  <a:cubicBezTo>
                    <a:pt x="12764" y="13500"/>
                    <a:pt x="12764" y="8100"/>
                    <a:pt x="12764" y="8100"/>
                  </a:cubicBezTo>
                  <a:close/>
                  <a:moveTo>
                    <a:pt x="15218" y="17279"/>
                  </a:moveTo>
                  <a:cubicBezTo>
                    <a:pt x="17116" y="17279"/>
                    <a:pt x="18655" y="15587"/>
                    <a:pt x="18655" y="13500"/>
                  </a:cubicBezTo>
                  <a:lnTo>
                    <a:pt x="18655" y="8100"/>
                  </a:lnTo>
                  <a:cubicBezTo>
                    <a:pt x="18655" y="6012"/>
                    <a:pt x="17116" y="4320"/>
                    <a:pt x="15218" y="4320"/>
                  </a:cubicBezTo>
                  <a:cubicBezTo>
                    <a:pt x="13320" y="4320"/>
                    <a:pt x="11782" y="6012"/>
                    <a:pt x="11782" y="8100"/>
                  </a:cubicBezTo>
                  <a:lnTo>
                    <a:pt x="11782" y="13500"/>
                  </a:lnTo>
                  <a:cubicBezTo>
                    <a:pt x="11782" y="15587"/>
                    <a:pt x="13320" y="17279"/>
                    <a:pt x="15218" y="17279"/>
                  </a:cubicBezTo>
                  <a:moveTo>
                    <a:pt x="15218" y="9720"/>
                  </a:moveTo>
                  <a:cubicBezTo>
                    <a:pt x="16032" y="9720"/>
                    <a:pt x="16691" y="8995"/>
                    <a:pt x="16691" y="8100"/>
                  </a:cubicBezTo>
                  <a:cubicBezTo>
                    <a:pt x="16691" y="7206"/>
                    <a:pt x="16032" y="6480"/>
                    <a:pt x="15218" y="6480"/>
                  </a:cubicBezTo>
                  <a:cubicBezTo>
                    <a:pt x="14405" y="6480"/>
                    <a:pt x="13745" y="7206"/>
                    <a:pt x="13745" y="8100"/>
                  </a:cubicBezTo>
                  <a:cubicBezTo>
                    <a:pt x="13745" y="8995"/>
                    <a:pt x="14405" y="9720"/>
                    <a:pt x="15218" y="9720"/>
                  </a:cubicBezTo>
                  <a:moveTo>
                    <a:pt x="19145" y="18359"/>
                  </a:moveTo>
                  <a:cubicBezTo>
                    <a:pt x="18875" y="18359"/>
                    <a:pt x="18655" y="18601"/>
                    <a:pt x="18655" y="18899"/>
                  </a:cubicBezTo>
                  <a:cubicBezTo>
                    <a:pt x="18655" y="19198"/>
                    <a:pt x="18875" y="19439"/>
                    <a:pt x="19145" y="19439"/>
                  </a:cubicBezTo>
                  <a:cubicBezTo>
                    <a:pt x="19416" y="19439"/>
                    <a:pt x="19636" y="19198"/>
                    <a:pt x="19636" y="18899"/>
                  </a:cubicBezTo>
                  <a:cubicBezTo>
                    <a:pt x="19636" y="18601"/>
                    <a:pt x="19416" y="18359"/>
                    <a:pt x="19145" y="18359"/>
                  </a:cubicBezTo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14284" tIns="14284" rIns="14284" bIns="14284" anchor="ctr"/>
            <a:lstStyle/>
            <a:p>
              <a:pPr defTabSz="171399" eaLnBrk="1" hangingPunct="1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20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eorgia" panose="02040502050405020303" pitchFamily="18" charset="0"/>
                <a:ea typeface="Calibri" charset="0"/>
                <a:cs typeface="Calibri" charset="0"/>
                <a:sym typeface="Gill Sans"/>
              </a:endParaRPr>
            </a:p>
          </p:txBody>
        </p:sp>
        <p:sp>
          <p:nvSpPr>
            <p:cNvPr id="57" name="Shape 2605">
              <a:extLst>
                <a:ext uri="{FF2B5EF4-FFF2-40B4-BE49-F238E27FC236}">
                  <a16:creationId xmlns:a16="http://schemas.microsoft.com/office/drawing/2014/main" id="{FDEB6F11-181D-9520-4E75-9C5C11168D24}"/>
                </a:ext>
              </a:extLst>
            </p:cNvPr>
            <p:cNvSpPr/>
            <p:nvPr/>
          </p:nvSpPr>
          <p:spPr>
            <a:xfrm>
              <a:off x="4504819" y="2216500"/>
              <a:ext cx="364722" cy="3619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0" h="21410" extrusionOk="0">
                  <a:moveTo>
                    <a:pt x="20437" y="20437"/>
                  </a:moveTo>
                  <a:lnTo>
                    <a:pt x="17519" y="20437"/>
                  </a:lnTo>
                  <a:lnTo>
                    <a:pt x="17519" y="18978"/>
                  </a:lnTo>
                  <a:cubicBezTo>
                    <a:pt x="17519" y="18710"/>
                    <a:pt x="17301" y="18492"/>
                    <a:pt x="17033" y="18492"/>
                  </a:cubicBezTo>
                  <a:lnTo>
                    <a:pt x="15574" y="18492"/>
                  </a:lnTo>
                  <a:lnTo>
                    <a:pt x="15574" y="17033"/>
                  </a:lnTo>
                  <a:cubicBezTo>
                    <a:pt x="15574" y="16764"/>
                    <a:pt x="15356" y="16546"/>
                    <a:pt x="15087" y="16546"/>
                  </a:cubicBezTo>
                  <a:lnTo>
                    <a:pt x="13344" y="16546"/>
                  </a:lnTo>
                  <a:lnTo>
                    <a:pt x="10309" y="13497"/>
                  </a:lnTo>
                  <a:cubicBezTo>
                    <a:pt x="10221" y="13409"/>
                    <a:pt x="10100" y="13354"/>
                    <a:pt x="9965" y="13354"/>
                  </a:cubicBezTo>
                  <a:cubicBezTo>
                    <a:pt x="9819" y="13354"/>
                    <a:pt x="9693" y="13422"/>
                    <a:pt x="9604" y="13524"/>
                  </a:cubicBezTo>
                  <a:lnTo>
                    <a:pt x="8815" y="14312"/>
                  </a:lnTo>
                  <a:cubicBezTo>
                    <a:pt x="8435" y="14692"/>
                    <a:pt x="7820" y="14692"/>
                    <a:pt x="7441" y="14312"/>
                  </a:cubicBezTo>
                  <a:lnTo>
                    <a:pt x="1256" y="8128"/>
                  </a:lnTo>
                  <a:cubicBezTo>
                    <a:pt x="877" y="7748"/>
                    <a:pt x="877" y="7133"/>
                    <a:pt x="1256" y="6753"/>
                  </a:cubicBezTo>
                  <a:lnTo>
                    <a:pt x="6754" y="1255"/>
                  </a:lnTo>
                  <a:cubicBezTo>
                    <a:pt x="7133" y="876"/>
                    <a:pt x="7749" y="876"/>
                    <a:pt x="8128" y="1255"/>
                  </a:cubicBezTo>
                  <a:lnTo>
                    <a:pt x="14312" y="7440"/>
                  </a:lnTo>
                  <a:cubicBezTo>
                    <a:pt x="14691" y="7820"/>
                    <a:pt x="14691" y="8435"/>
                    <a:pt x="14312" y="8815"/>
                  </a:cubicBezTo>
                  <a:lnTo>
                    <a:pt x="13539" y="9588"/>
                  </a:lnTo>
                  <a:cubicBezTo>
                    <a:pt x="13437" y="9677"/>
                    <a:pt x="13370" y="9804"/>
                    <a:pt x="13370" y="9950"/>
                  </a:cubicBezTo>
                  <a:cubicBezTo>
                    <a:pt x="13370" y="10084"/>
                    <a:pt x="13424" y="10206"/>
                    <a:pt x="13513" y="10294"/>
                  </a:cubicBezTo>
                  <a:lnTo>
                    <a:pt x="20437" y="17234"/>
                  </a:lnTo>
                  <a:cubicBezTo>
                    <a:pt x="20437" y="17234"/>
                    <a:pt x="20437" y="20437"/>
                    <a:pt x="20437" y="20437"/>
                  </a:cubicBezTo>
                  <a:close/>
                  <a:moveTo>
                    <a:pt x="21268" y="16689"/>
                  </a:moveTo>
                  <a:lnTo>
                    <a:pt x="14547" y="9954"/>
                  </a:lnTo>
                  <a:lnTo>
                    <a:pt x="14999" y="9502"/>
                  </a:lnTo>
                  <a:cubicBezTo>
                    <a:pt x="15758" y="8743"/>
                    <a:pt x="15758" y="7512"/>
                    <a:pt x="14999" y="6753"/>
                  </a:cubicBezTo>
                  <a:lnTo>
                    <a:pt x="8815" y="569"/>
                  </a:lnTo>
                  <a:cubicBezTo>
                    <a:pt x="8056" y="-190"/>
                    <a:pt x="6825" y="-190"/>
                    <a:pt x="6066" y="569"/>
                  </a:cubicBezTo>
                  <a:lnTo>
                    <a:pt x="569" y="6066"/>
                  </a:lnTo>
                  <a:cubicBezTo>
                    <a:pt x="-190" y="6825"/>
                    <a:pt x="-190" y="8056"/>
                    <a:pt x="569" y="8815"/>
                  </a:cubicBezTo>
                  <a:lnTo>
                    <a:pt x="6754" y="14999"/>
                  </a:lnTo>
                  <a:cubicBezTo>
                    <a:pt x="7513" y="15758"/>
                    <a:pt x="8743" y="15758"/>
                    <a:pt x="9502" y="14999"/>
                  </a:cubicBezTo>
                  <a:lnTo>
                    <a:pt x="9968" y="14533"/>
                  </a:lnTo>
                  <a:lnTo>
                    <a:pt x="12798" y="17376"/>
                  </a:lnTo>
                  <a:cubicBezTo>
                    <a:pt x="12886" y="17465"/>
                    <a:pt x="13008" y="17519"/>
                    <a:pt x="13142" y="17519"/>
                  </a:cubicBezTo>
                  <a:lnTo>
                    <a:pt x="14601" y="17519"/>
                  </a:lnTo>
                  <a:lnTo>
                    <a:pt x="14601" y="18978"/>
                  </a:lnTo>
                  <a:cubicBezTo>
                    <a:pt x="14601" y="19247"/>
                    <a:pt x="14819" y="19464"/>
                    <a:pt x="15087" y="19464"/>
                  </a:cubicBezTo>
                  <a:lnTo>
                    <a:pt x="16546" y="19464"/>
                  </a:lnTo>
                  <a:lnTo>
                    <a:pt x="16546" y="20924"/>
                  </a:lnTo>
                  <a:cubicBezTo>
                    <a:pt x="16546" y="21193"/>
                    <a:pt x="16764" y="21410"/>
                    <a:pt x="17033" y="21410"/>
                  </a:cubicBezTo>
                  <a:lnTo>
                    <a:pt x="20924" y="21410"/>
                  </a:lnTo>
                  <a:cubicBezTo>
                    <a:pt x="21192" y="21410"/>
                    <a:pt x="21410" y="21193"/>
                    <a:pt x="21410" y="20924"/>
                  </a:cubicBezTo>
                  <a:lnTo>
                    <a:pt x="21410" y="17033"/>
                  </a:lnTo>
                  <a:cubicBezTo>
                    <a:pt x="21410" y="16899"/>
                    <a:pt x="21356" y="16777"/>
                    <a:pt x="21268" y="16689"/>
                  </a:cubicBezTo>
                  <a:moveTo>
                    <a:pt x="6819" y="7791"/>
                  </a:moveTo>
                  <a:cubicBezTo>
                    <a:pt x="6282" y="7791"/>
                    <a:pt x="5846" y="7356"/>
                    <a:pt x="5846" y="6819"/>
                  </a:cubicBezTo>
                  <a:cubicBezTo>
                    <a:pt x="5846" y="6282"/>
                    <a:pt x="6282" y="5846"/>
                    <a:pt x="6819" y="5846"/>
                  </a:cubicBezTo>
                  <a:cubicBezTo>
                    <a:pt x="7356" y="5846"/>
                    <a:pt x="7792" y="6282"/>
                    <a:pt x="7792" y="6819"/>
                  </a:cubicBezTo>
                  <a:cubicBezTo>
                    <a:pt x="7792" y="7356"/>
                    <a:pt x="7356" y="7791"/>
                    <a:pt x="6819" y="7791"/>
                  </a:cubicBezTo>
                  <a:moveTo>
                    <a:pt x="6819" y="4873"/>
                  </a:moveTo>
                  <a:cubicBezTo>
                    <a:pt x="5745" y="4873"/>
                    <a:pt x="4874" y="5744"/>
                    <a:pt x="4874" y="6819"/>
                  </a:cubicBezTo>
                  <a:cubicBezTo>
                    <a:pt x="4874" y="7893"/>
                    <a:pt x="5745" y="8765"/>
                    <a:pt x="6819" y="8765"/>
                  </a:cubicBezTo>
                  <a:cubicBezTo>
                    <a:pt x="7893" y="8765"/>
                    <a:pt x="8765" y="7893"/>
                    <a:pt x="8765" y="6819"/>
                  </a:cubicBezTo>
                  <a:cubicBezTo>
                    <a:pt x="8765" y="5744"/>
                    <a:pt x="7893" y="4873"/>
                    <a:pt x="6819" y="4873"/>
                  </a:cubicBezTo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miter lim="400000"/>
            </a:ln>
          </p:spPr>
          <p:txBody>
            <a:bodyPr lIns="14284" tIns="14284" rIns="14284" bIns="14284" anchor="ctr"/>
            <a:lstStyle/>
            <a:p>
              <a:pPr defTabSz="171399" eaLnBrk="1" hangingPunct="1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20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eorgia" panose="02040502050405020303" pitchFamily="18" charset="0"/>
                <a:ea typeface="Calibri" charset="0"/>
                <a:cs typeface="Calibri" charset="0"/>
                <a:sym typeface="Gill Sans"/>
              </a:endParaRPr>
            </a:p>
          </p:txBody>
        </p:sp>
        <p:sp>
          <p:nvSpPr>
            <p:cNvPr id="58" name="Shape 2574">
              <a:extLst>
                <a:ext uri="{FF2B5EF4-FFF2-40B4-BE49-F238E27FC236}">
                  <a16:creationId xmlns:a16="http://schemas.microsoft.com/office/drawing/2014/main" id="{5E1B1EE5-B6A8-C8CD-6672-47C75E37F3AE}"/>
                </a:ext>
              </a:extLst>
            </p:cNvPr>
            <p:cNvSpPr/>
            <p:nvPr/>
          </p:nvSpPr>
          <p:spPr>
            <a:xfrm>
              <a:off x="6102255" y="2268964"/>
              <a:ext cx="361981" cy="3981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4909"/>
                  </a:moveTo>
                  <a:cubicBezTo>
                    <a:pt x="5432" y="4909"/>
                    <a:pt x="1080" y="4030"/>
                    <a:pt x="1080" y="2945"/>
                  </a:cubicBezTo>
                  <a:cubicBezTo>
                    <a:pt x="1080" y="1861"/>
                    <a:pt x="5432" y="982"/>
                    <a:pt x="10800" y="982"/>
                  </a:cubicBezTo>
                  <a:cubicBezTo>
                    <a:pt x="16168" y="982"/>
                    <a:pt x="20520" y="1861"/>
                    <a:pt x="20520" y="2945"/>
                  </a:cubicBezTo>
                  <a:cubicBezTo>
                    <a:pt x="20520" y="4030"/>
                    <a:pt x="16168" y="4909"/>
                    <a:pt x="10800" y="4909"/>
                  </a:cubicBezTo>
                  <a:moveTo>
                    <a:pt x="16305" y="8659"/>
                  </a:moveTo>
                  <a:cubicBezTo>
                    <a:pt x="14130" y="10260"/>
                    <a:pt x="11880" y="11916"/>
                    <a:pt x="11880" y="14727"/>
                  </a:cubicBezTo>
                  <a:cubicBezTo>
                    <a:pt x="11880" y="17561"/>
                    <a:pt x="11880" y="19270"/>
                    <a:pt x="11642" y="20135"/>
                  </a:cubicBezTo>
                  <a:cubicBezTo>
                    <a:pt x="11522" y="20573"/>
                    <a:pt x="11509" y="20618"/>
                    <a:pt x="10800" y="20618"/>
                  </a:cubicBezTo>
                  <a:cubicBezTo>
                    <a:pt x="10091" y="20618"/>
                    <a:pt x="10078" y="20573"/>
                    <a:pt x="9957" y="20135"/>
                  </a:cubicBezTo>
                  <a:cubicBezTo>
                    <a:pt x="9818" y="19627"/>
                    <a:pt x="9761" y="18820"/>
                    <a:pt x="9738" y="17673"/>
                  </a:cubicBezTo>
                  <a:lnTo>
                    <a:pt x="10260" y="17673"/>
                  </a:lnTo>
                  <a:cubicBezTo>
                    <a:pt x="10558" y="17673"/>
                    <a:pt x="10800" y="17453"/>
                    <a:pt x="10800" y="17182"/>
                  </a:cubicBezTo>
                  <a:cubicBezTo>
                    <a:pt x="10800" y="16911"/>
                    <a:pt x="10558" y="16691"/>
                    <a:pt x="10260" y="16691"/>
                  </a:cubicBezTo>
                  <a:lnTo>
                    <a:pt x="9724" y="16691"/>
                  </a:lnTo>
                  <a:cubicBezTo>
                    <a:pt x="9722" y="16381"/>
                    <a:pt x="9721" y="16059"/>
                    <a:pt x="9721" y="15709"/>
                  </a:cubicBezTo>
                  <a:lnTo>
                    <a:pt x="10260" y="15709"/>
                  </a:lnTo>
                  <a:cubicBezTo>
                    <a:pt x="10558" y="15709"/>
                    <a:pt x="10800" y="15489"/>
                    <a:pt x="10800" y="15218"/>
                  </a:cubicBezTo>
                  <a:cubicBezTo>
                    <a:pt x="10800" y="14947"/>
                    <a:pt x="10558" y="14727"/>
                    <a:pt x="10260" y="14727"/>
                  </a:cubicBezTo>
                  <a:lnTo>
                    <a:pt x="9720" y="14727"/>
                  </a:lnTo>
                  <a:cubicBezTo>
                    <a:pt x="9720" y="11916"/>
                    <a:pt x="7470" y="10260"/>
                    <a:pt x="5295" y="8659"/>
                  </a:cubicBezTo>
                  <a:cubicBezTo>
                    <a:pt x="3543" y="7370"/>
                    <a:pt x="1872" y="6139"/>
                    <a:pt x="1294" y="4344"/>
                  </a:cubicBezTo>
                  <a:cubicBezTo>
                    <a:pt x="3119" y="5266"/>
                    <a:pt x="6691" y="5891"/>
                    <a:pt x="10800" y="5891"/>
                  </a:cubicBezTo>
                  <a:cubicBezTo>
                    <a:pt x="14905" y="5891"/>
                    <a:pt x="18475" y="5266"/>
                    <a:pt x="20302" y="4347"/>
                  </a:cubicBezTo>
                  <a:cubicBezTo>
                    <a:pt x="19721" y="6143"/>
                    <a:pt x="18053" y="7373"/>
                    <a:pt x="16305" y="8659"/>
                  </a:cubicBezTo>
                  <a:moveTo>
                    <a:pt x="10800" y="0"/>
                  </a:moveTo>
                  <a:cubicBezTo>
                    <a:pt x="4835" y="0"/>
                    <a:pt x="0" y="1319"/>
                    <a:pt x="0" y="2945"/>
                  </a:cubicBezTo>
                  <a:cubicBezTo>
                    <a:pt x="0" y="8836"/>
                    <a:pt x="8640" y="9818"/>
                    <a:pt x="8640" y="14727"/>
                  </a:cubicBezTo>
                  <a:lnTo>
                    <a:pt x="8640" y="15217"/>
                  </a:lnTo>
                  <a:lnTo>
                    <a:pt x="8640" y="15218"/>
                  </a:lnTo>
                  <a:lnTo>
                    <a:pt x="8640" y="15219"/>
                  </a:lnTo>
                  <a:cubicBezTo>
                    <a:pt x="8641" y="15938"/>
                    <a:pt x="8642" y="16572"/>
                    <a:pt x="8649" y="17142"/>
                  </a:cubicBezTo>
                  <a:cubicBezTo>
                    <a:pt x="8647" y="17155"/>
                    <a:pt x="8640" y="17168"/>
                    <a:pt x="8640" y="17182"/>
                  </a:cubicBezTo>
                  <a:cubicBezTo>
                    <a:pt x="8640" y="17199"/>
                    <a:pt x="8648" y="17212"/>
                    <a:pt x="8651" y="17230"/>
                  </a:cubicBezTo>
                  <a:cubicBezTo>
                    <a:pt x="8699" y="20896"/>
                    <a:pt x="8995" y="21600"/>
                    <a:pt x="10800" y="21600"/>
                  </a:cubicBezTo>
                  <a:cubicBezTo>
                    <a:pt x="12960" y="21600"/>
                    <a:pt x="12960" y="20618"/>
                    <a:pt x="12960" y="14727"/>
                  </a:cubicBezTo>
                  <a:cubicBezTo>
                    <a:pt x="12960" y="9818"/>
                    <a:pt x="21600" y="8836"/>
                    <a:pt x="21600" y="2945"/>
                  </a:cubicBezTo>
                  <a:cubicBezTo>
                    <a:pt x="21600" y="1319"/>
                    <a:pt x="16765" y="0"/>
                    <a:pt x="10800" y="0"/>
                  </a:cubicBezTo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14284" tIns="14284" rIns="14284" bIns="14284" anchor="ctr"/>
            <a:lstStyle/>
            <a:p>
              <a:pPr defTabSz="171399" eaLnBrk="1" hangingPunct="1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20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eorgia" panose="02040502050405020303" pitchFamily="18" charset="0"/>
                <a:ea typeface="Calibri" charset="0"/>
                <a:cs typeface="Calibri" charset="0"/>
                <a:sym typeface="Gill Sans"/>
              </a:endParaRPr>
            </a:p>
          </p:txBody>
        </p:sp>
        <p:sp>
          <p:nvSpPr>
            <p:cNvPr id="59" name="Shape 2563">
              <a:extLst>
                <a:ext uri="{FF2B5EF4-FFF2-40B4-BE49-F238E27FC236}">
                  <a16:creationId xmlns:a16="http://schemas.microsoft.com/office/drawing/2014/main" id="{3B1D18A0-A8CA-5B5D-41D6-03C7D0BF2461}"/>
                </a:ext>
              </a:extLst>
            </p:cNvPr>
            <p:cNvSpPr/>
            <p:nvPr/>
          </p:nvSpPr>
          <p:spPr>
            <a:xfrm>
              <a:off x="6078123" y="3649317"/>
              <a:ext cx="434376" cy="4343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636" y="0"/>
                  </a:moveTo>
                  <a:lnTo>
                    <a:pt x="5891" y="0"/>
                  </a:lnTo>
                  <a:cubicBezTo>
                    <a:pt x="4806" y="0"/>
                    <a:pt x="3927" y="879"/>
                    <a:pt x="3927" y="1964"/>
                  </a:cubicBezTo>
                  <a:lnTo>
                    <a:pt x="3927" y="2455"/>
                  </a:lnTo>
                  <a:cubicBezTo>
                    <a:pt x="3927" y="2726"/>
                    <a:pt x="4147" y="2945"/>
                    <a:pt x="4418" y="2945"/>
                  </a:cubicBezTo>
                  <a:cubicBezTo>
                    <a:pt x="4690" y="2945"/>
                    <a:pt x="4909" y="2726"/>
                    <a:pt x="4909" y="2455"/>
                  </a:cubicBezTo>
                  <a:lnTo>
                    <a:pt x="4909" y="1964"/>
                  </a:lnTo>
                  <a:cubicBezTo>
                    <a:pt x="4909" y="1422"/>
                    <a:pt x="5349" y="982"/>
                    <a:pt x="5891" y="982"/>
                  </a:cubicBezTo>
                  <a:lnTo>
                    <a:pt x="19636" y="982"/>
                  </a:lnTo>
                  <a:cubicBezTo>
                    <a:pt x="20178" y="982"/>
                    <a:pt x="20618" y="1422"/>
                    <a:pt x="20618" y="1964"/>
                  </a:cubicBezTo>
                  <a:lnTo>
                    <a:pt x="20618" y="15709"/>
                  </a:lnTo>
                  <a:cubicBezTo>
                    <a:pt x="20618" y="16252"/>
                    <a:pt x="20178" y="16691"/>
                    <a:pt x="19636" y="16691"/>
                  </a:cubicBezTo>
                  <a:lnTo>
                    <a:pt x="19145" y="16691"/>
                  </a:lnTo>
                  <a:cubicBezTo>
                    <a:pt x="18874" y="16691"/>
                    <a:pt x="18655" y="16911"/>
                    <a:pt x="18655" y="17182"/>
                  </a:cubicBezTo>
                  <a:cubicBezTo>
                    <a:pt x="18655" y="17453"/>
                    <a:pt x="18874" y="17673"/>
                    <a:pt x="19145" y="17673"/>
                  </a:cubicBezTo>
                  <a:lnTo>
                    <a:pt x="19636" y="17673"/>
                  </a:lnTo>
                  <a:cubicBezTo>
                    <a:pt x="20721" y="17673"/>
                    <a:pt x="21600" y="16794"/>
                    <a:pt x="21600" y="15709"/>
                  </a:cubicBezTo>
                  <a:lnTo>
                    <a:pt x="21600" y="1964"/>
                  </a:lnTo>
                  <a:cubicBezTo>
                    <a:pt x="21600" y="879"/>
                    <a:pt x="20721" y="0"/>
                    <a:pt x="19636" y="0"/>
                  </a:cubicBezTo>
                  <a:moveTo>
                    <a:pt x="4354" y="17673"/>
                  </a:moveTo>
                  <a:lnTo>
                    <a:pt x="7369" y="13149"/>
                  </a:lnTo>
                  <a:lnTo>
                    <a:pt x="8875" y="15407"/>
                  </a:lnTo>
                  <a:cubicBezTo>
                    <a:pt x="8949" y="15584"/>
                    <a:pt x="9123" y="15709"/>
                    <a:pt x="9327" y="15709"/>
                  </a:cubicBezTo>
                  <a:cubicBezTo>
                    <a:pt x="9463" y="15709"/>
                    <a:pt x="9586" y="15655"/>
                    <a:pt x="9674" y="15565"/>
                  </a:cubicBezTo>
                  <a:lnTo>
                    <a:pt x="11198" y="14042"/>
                  </a:lnTo>
                  <a:lnTo>
                    <a:pt x="13376" y="17673"/>
                  </a:lnTo>
                  <a:cubicBezTo>
                    <a:pt x="13376" y="17673"/>
                    <a:pt x="4354" y="17673"/>
                    <a:pt x="4354" y="17673"/>
                  </a:cubicBezTo>
                  <a:close/>
                  <a:moveTo>
                    <a:pt x="14692" y="17982"/>
                  </a:moveTo>
                  <a:lnTo>
                    <a:pt x="14690" y="17977"/>
                  </a:lnTo>
                  <a:cubicBezTo>
                    <a:pt x="14685" y="17967"/>
                    <a:pt x="14677" y="17959"/>
                    <a:pt x="14673" y="17949"/>
                  </a:cubicBezTo>
                  <a:lnTo>
                    <a:pt x="11747" y="13073"/>
                  </a:lnTo>
                  <a:lnTo>
                    <a:pt x="11745" y="13073"/>
                  </a:lnTo>
                  <a:cubicBezTo>
                    <a:pt x="11673" y="12892"/>
                    <a:pt x="11498" y="12764"/>
                    <a:pt x="11291" y="12764"/>
                  </a:cubicBezTo>
                  <a:cubicBezTo>
                    <a:pt x="11155" y="12764"/>
                    <a:pt x="11033" y="12819"/>
                    <a:pt x="10944" y="12908"/>
                  </a:cubicBezTo>
                  <a:lnTo>
                    <a:pt x="9397" y="14454"/>
                  </a:lnTo>
                  <a:lnTo>
                    <a:pt x="7816" y="12084"/>
                  </a:lnTo>
                  <a:cubicBezTo>
                    <a:pt x="7742" y="11907"/>
                    <a:pt x="7568" y="11782"/>
                    <a:pt x="7364" y="11782"/>
                  </a:cubicBezTo>
                  <a:cubicBezTo>
                    <a:pt x="7193" y="11782"/>
                    <a:pt x="7051" y="11874"/>
                    <a:pt x="6963" y="12006"/>
                  </a:cubicBezTo>
                  <a:lnTo>
                    <a:pt x="6955" y="12000"/>
                  </a:lnTo>
                  <a:lnTo>
                    <a:pt x="3028" y="17891"/>
                  </a:lnTo>
                  <a:lnTo>
                    <a:pt x="3036" y="17897"/>
                  </a:lnTo>
                  <a:cubicBezTo>
                    <a:pt x="2983" y="17974"/>
                    <a:pt x="2945" y="18063"/>
                    <a:pt x="2945" y="18164"/>
                  </a:cubicBezTo>
                  <a:cubicBezTo>
                    <a:pt x="2945" y="18435"/>
                    <a:pt x="3165" y="18655"/>
                    <a:pt x="3436" y="18655"/>
                  </a:cubicBezTo>
                  <a:lnTo>
                    <a:pt x="14236" y="18655"/>
                  </a:lnTo>
                  <a:cubicBezTo>
                    <a:pt x="14508" y="18655"/>
                    <a:pt x="14727" y="18435"/>
                    <a:pt x="14727" y="18164"/>
                  </a:cubicBezTo>
                  <a:cubicBezTo>
                    <a:pt x="14727" y="18099"/>
                    <a:pt x="14713" y="18039"/>
                    <a:pt x="14691" y="17983"/>
                  </a:cubicBezTo>
                  <a:cubicBezTo>
                    <a:pt x="14691" y="17983"/>
                    <a:pt x="14692" y="17982"/>
                    <a:pt x="14692" y="17982"/>
                  </a:cubicBezTo>
                  <a:close/>
                  <a:moveTo>
                    <a:pt x="4909" y="7855"/>
                  </a:moveTo>
                  <a:cubicBezTo>
                    <a:pt x="5451" y="7855"/>
                    <a:pt x="5891" y="8295"/>
                    <a:pt x="5891" y="8836"/>
                  </a:cubicBezTo>
                  <a:cubicBezTo>
                    <a:pt x="5891" y="9379"/>
                    <a:pt x="5451" y="9818"/>
                    <a:pt x="4909" y="9818"/>
                  </a:cubicBezTo>
                  <a:cubicBezTo>
                    <a:pt x="4367" y="9818"/>
                    <a:pt x="3927" y="9379"/>
                    <a:pt x="3927" y="8836"/>
                  </a:cubicBezTo>
                  <a:cubicBezTo>
                    <a:pt x="3927" y="8295"/>
                    <a:pt x="4367" y="7855"/>
                    <a:pt x="4909" y="7855"/>
                  </a:cubicBezTo>
                  <a:moveTo>
                    <a:pt x="4909" y="10800"/>
                  </a:moveTo>
                  <a:cubicBezTo>
                    <a:pt x="5994" y="10800"/>
                    <a:pt x="6873" y="9921"/>
                    <a:pt x="6873" y="8836"/>
                  </a:cubicBezTo>
                  <a:cubicBezTo>
                    <a:pt x="6873" y="7752"/>
                    <a:pt x="5994" y="6873"/>
                    <a:pt x="4909" y="6873"/>
                  </a:cubicBezTo>
                  <a:cubicBezTo>
                    <a:pt x="3825" y="6873"/>
                    <a:pt x="2945" y="7752"/>
                    <a:pt x="2945" y="8836"/>
                  </a:cubicBezTo>
                  <a:cubicBezTo>
                    <a:pt x="2945" y="9921"/>
                    <a:pt x="3825" y="10800"/>
                    <a:pt x="4909" y="10800"/>
                  </a:cubicBezTo>
                  <a:moveTo>
                    <a:pt x="16691" y="19636"/>
                  </a:moveTo>
                  <a:cubicBezTo>
                    <a:pt x="16691" y="20179"/>
                    <a:pt x="16251" y="20619"/>
                    <a:pt x="15709" y="20619"/>
                  </a:cubicBezTo>
                  <a:lnTo>
                    <a:pt x="1964" y="20619"/>
                  </a:lnTo>
                  <a:cubicBezTo>
                    <a:pt x="1422" y="20619"/>
                    <a:pt x="982" y="20179"/>
                    <a:pt x="982" y="19636"/>
                  </a:cubicBezTo>
                  <a:lnTo>
                    <a:pt x="982" y="5891"/>
                  </a:lnTo>
                  <a:cubicBezTo>
                    <a:pt x="982" y="5349"/>
                    <a:pt x="1422" y="4909"/>
                    <a:pt x="1964" y="4909"/>
                  </a:cubicBezTo>
                  <a:lnTo>
                    <a:pt x="15709" y="4909"/>
                  </a:lnTo>
                  <a:cubicBezTo>
                    <a:pt x="16251" y="4909"/>
                    <a:pt x="16691" y="5349"/>
                    <a:pt x="16691" y="5891"/>
                  </a:cubicBezTo>
                  <a:cubicBezTo>
                    <a:pt x="16691" y="5891"/>
                    <a:pt x="16691" y="19636"/>
                    <a:pt x="16691" y="19636"/>
                  </a:cubicBezTo>
                  <a:close/>
                  <a:moveTo>
                    <a:pt x="15709" y="3927"/>
                  </a:moveTo>
                  <a:lnTo>
                    <a:pt x="1964" y="3927"/>
                  </a:lnTo>
                  <a:cubicBezTo>
                    <a:pt x="879" y="3927"/>
                    <a:pt x="0" y="4806"/>
                    <a:pt x="0" y="5891"/>
                  </a:cubicBezTo>
                  <a:lnTo>
                    <a:pt x="0" y="19636"/>
                  </a:lnTo>
                  <a:cubicBezTo>
                    <a:pt x="0" y="20721"/>
                    <a:pt x="879" y="21600"/>
                    <a:pt x="1964" y="21600"/>
                  </a:cubicBezTo>
                  <a:lnTo>
                    <a:pt x="15709" y="21600"/>
                  </a:lnTo>
                  <a:cubicBezTo>
                    <a:pt x="16794" y="21600"/>
                    <a:pt x="17673" y="20721"/>
                    <a:pt x="17673" y="19636"/>
                  </a:cubicBezTo>
                  <a:lnTo>
                    <a:pt x="17673" y="5891"/>
                  </a:lnTo>
                  <a:cubicBezTo>
                    <a:pt x="17673" y="4806"/>
                    <a:pt x="16794" y="3927"/>
                    <a:pt x="15709" y="3927"/>
                  </a:cubicBezTo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14284" tIns="14284" rIns="14284" bIns="14284" anchor="ctr"/>
            <a:lstStyle/>
            <a:p>
              <a:pPr defTabSz="171399" eaLnBrk="1" hangingPunct="1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20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eorgia" panose="02040502050405020303" pitchFamily="18" charset="0"/>
                <a:ea typeface="Calibri" charset="0"/>
                <a:cs typeface="Calibri" charset="0"/>
                <a:sym typeface="Gill Sans"/>
              </a:endParaRPr>
            </a:p>
          </p:txBody>
        </p:sp>
        <p:cxnSp>
          <p:nvCxnSpPr>
            <p:cNvPr id="60" name="直接连接符 80">
              <a:extLst>
                <a:ext uri="{FF2B5EF4-FFF2-40B4-BE49-F238E27FC236}">
                  <a16:creationId xmlns:a16="http://schemas.microsoft.com/office/drawing/2014/main" id="{32DFCD7C-203A-2790-B1D4-5A2839B8AD42}"/>
                </a:ext>
              </a:extLst>
            </p:cNvPr>
            <p:cNvCxnSpPr/>
            <p:nvPr/>
          </p:nvCxnSpPr>
          <p:spPr>
            <a:xfrm>
              <a:off x="1329851" y="3225404"/>
              <a:ext cx="756000" cy="1610"/>
            </a:xfrm>
            <a:prstGeom prst="line">
              <a:avLst/>
            </a:prstGeom>
            <a:solidFill>
              <a:schemeClr val="accent2"/>
            </a:solidFill>
            <a:ln w="19050">
              <a:solidFill>
                <a:srgbClr val="C00000"/>
              </a:solidFill>
              <a:miter lim="400000"/>
            </a:ln>
          </p:spPr>
        </p:cxnSp>
        <p:grpSp>
          <p:nvGrpSpPr>
            <p:cNvPr id="103" name="Group 45">
              <a:extLst>
                <a:ext uri="{FF2B5EF4-FFF2-40B4-BE49-F238E27FC236}">
                  <a16:creationId xmlns:a16="http://schemas.microsoft.com/office/drawing/2014/main" id="{D54DFCF1-B6A8-095F-98E6-3A1AD9520533}"/>
                </a:ext>
              </a:extLst>
            </p:cNvPr>
            <p:cNvGrpSpPr/>
            <p:nvPr/>
          </p:nvGrpSpPr>
          <p:grpSpPr>
            <a:xfrm rot="21316916">
              <a:off x="7360969" y="4951676"/>
              <a:ext cx="846723" cy="846943"/>
              <a:chOff x="5013110" y="5059616"/>
              <a:chExt cx="3378533" cy="3379413"/>
            </a:xfrm>
          </p:grpSpPr>
          <p:sp>
            <p:nvSpPr>
              <p:cNvPr id="104" name="Oval 46">
                <a:extLst>
                  <a:ext uri="{FF2B5EF4-FFF2-40B4-BE49-F238E27FC236}">
                    <a16:creationId xmlns:a16="http://schemas.microsoft.com/office/drawing/2014/main" id="{DCEE53D0-CCAB-3296-4EF3-900D817B7583}"/>
                  </a:ext>
                </a:extLst>
              </p:cNvPr>
              <p:cNvSpPr/>
              <p:nvPr/>
            </p:nvSpPr>
            <p:spPr>
              <a:xfrm>
                <a:off x="5013110" y="5059616"/>
                <a:ext cx="3378533" cy="3379413"/>
              </a:xfrm>
              <a:prstGeom prst="ellipse">
                <a:avLst/>
              </a:prstGeom>
              <a:solidFill>
                <a:schemeClr val="bg1">
                  <a:lumMod val="75000"/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64607" tIns="82304" rIns="164607" bIns="82304" rtlCol="0" anchor="ctr"/>
              <a:lstStyle/>
              <a:p>
                <a:pPr algn="ctr"/>
                <a:endParaRPr lang="bg-BG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Georgia" panose="02040502050405020303" pitchFamily="18" charset="0"/>
                </a:endParaRPr>
              </a:p>
            </p:txBody>
          </p:sp>
          <p:sp>
            <p:nvSpPr>
              <p:cNvPr id="105" name="Oval 47">
                <a:extLst>
                  <a:ext uri="{FF2B5EF4-FFF2-40B4-BE49-F238E27FC236}">
                    <a16:creationId xmlns:a16="http://schemas.microsoft.com/office/drawing/2014/main" id="{41BBAE71-8289-565B-159A-417112026A60}"/>
                  </a:ext>
                </a:extLst>
              </p:cNvPr>
              <p:cNvSpPr/>
              <p:nvPr/>
            </p:nvSpPr>
            <p:spPr>
              <a:xfrm>
                <a:off x="5286107" y="5332685"/>
                <a:ext cx="2832537" cy="2833275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lIns="164607" tIns="82304" rIns="164607" bIns="82304" rtlCol="0" anchor="ctr"/>
              <a:lstStyle/>
              <a:p>
                <a:pPr algn="ctr"/>
                <a:endParaRPr lang="bg-BG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Georgia" panose="02040502050405020303" pitchFamily="18" charset="0"/>
                </a:endParaRPr>
              </a:p>
            </p:txBody>
          </p:sp>
        </p:grpSp>
        <p:sp>
          <p:nvSpPr>
            <p:cNvPr id="106" name="Rectangle 89">
              <a:extLst>
                <a:ext uri="{FF2B5EF4-FFF2-40B4-BE49-F238E27FC236}">
                  <a16:creationId xmlns:a16="http://schemas.microsoft.com/office/drawing/2014/main" id="{7EFCBEED-5B11-5144-2D4E-8C137108D338}"/>
                </a:ext>
              </a:extLst>
            </p:cNvPr>
            <p:cNvSpPr/>
            <p:nvPr/>
          </p:nvSpPr>
          <p:spPr>
            <a:xfrm>
              <a:off x="6298507" y="5736655"/>
              <a:ext cx="1792597" cy="637106"/>
            </a:xfrm>
            <a:prstGeom prst="rect">
              <a:avLst/>
            </a:prstGeom>
          </p:spPr>
          <p:txBody>
            <a:bodyPr wrap="square" lIns="82304" tIns="41152" rIns="82304" bIns="41152">
              <a:spAutoFit/>
            </a:bodyPr>
            <a:lstStyle/>
            <a:p>
              <a:r>
                <a:rPr lang="en-US" sz="12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Georgia" panose="02040502050405020303" pitchFamily="18" charset="0"/>
                  <a:ea typeface="Open Sans Light" panose="020B0306030504020204" pitchFamily="34" charset="0"/>
                  <a:cs typeface="Lato Regular"/>
                </a:rPr>
                <a:t>New Data:</a:t>
              </a:r>
            </a:p>
            <a:p>
              <a:r>
                <a:rPr lang="en-US" sz="12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Georgia" panose="02040502050405020303" pitchFamily="18" charset="0"/>
                  <a:ea typeface="Open Sans Light" panose="020B0306030504020204" pitchFamily="34" charset="0"/>
                  <a:cs typeface="Lato Regular"/>
                </a:rPr>
                <a:t>Clinical trial data under investigation</a:t>
              </a:r>
            </a:p>
          </p:txBody>
        </p:sp>
        <p:sp>
          <p:nvSpPr>
            <p:cNvPr id="114" name="Shape 2589">
              <a:extLst>
                <a:ext uri="{FF2B5EF4-FFF2-40B4-BE49-F238E27FC236}">
                  <a16:creationId xmlns:a16="http://schemas.microsoft.com/office/drawing/2014/main" id="{4147BC71-7003-9867-D1C8-53EFED2E7BEA}"/>
                </a:ext>
              </a:extLst>
            </p:cNvPr>
            <p:cNvSpPr/>
            <p:nvPr/>
          </p:nvSpPr>
          <p:spPr>
            <a:xfrm>
              <a:off x="7566457" y="5177644"/>
              <a:ext cx="434376" cy="3948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382" y="15119"/>
                  </a:moveTo>
                  <a:cubicBezTo>
                    <a:pt x="7195" y="15119"/>
                    <a:pt x="7855" y="14394"/>
                    <a:pt x="7855" y="13500"/>
                  </a:cubicBezTo>
                  <a:cubicBezTo>
                    <a:pt x="7855" y="12605"/>
                    <a:pt x="7195" y="11880"/>
                    <a:pt x="6382" y="11880"/>
                  </a:cubicBezTo>
                  <a:cubicBezTo>
                    <a:pt x="5568" y="11880"/>
                    <a:pt x="4909" y="12605"/>
                    <a:pt x="4909" y="13500"/>
                  </a:cubicBezTo>
                  <a:cubicBezTo>
                    <a:pt x="4909" y="14394"/>
                    <a:pt x="5568" y="15119"/>
                    <a:pt x="6382" y="15119"/>
                  </a:cubicBezTo>
                  <a:moveTo>
                    <a:pt x="2455" y="3240"/>
                  </a:moveTo>
                  <a:cubicBezTo>
                    <a:pt x="2725" y="3240"/>
                    <a:pt x="2945" y="2999"/>
                    <a:pt x="2945" y="2700"/>
                  </a:cubicBezTo>
                  <a:cubicBezTo>
                    <a:pt x="2945" y="2402"/>
                    <a:pt x="2725" y="2160"/>
                    <a:pt x="2455" y="2160"/>
                  </a:cubicBezTo>
                  <a:cubicBezTo>
                    <a:pt x="2184" y="2160"/>
                    <a:pt x="1964" y="2402"/>
                    <a:pt x="1964" y="2700"/>
                  </a:cubicBezTo>
                  <a:cubicBezTo>
                    <a:pt x="1964" y="2999"/>
                    <a:pt x="2184" y="3240"/>
                    <a:pt x="2455" y="3240"/>
                  </a:cubicBezTo>
                  <a:moveTo>
                    <a:pt x="3927" y="8100"/>
                  </a:moveTo>
                  <a:cubicBezTo>
                    <a:pt x="3927" y="6609"/>
                    <a:pt x="5026" y="5400"/>
                    <a:pt x="6382" y="5400"/>
                  </a:cubicBezTo>
                  <a:cubicBezTo>
                    <a:pt x="7738" y="5400"/>
                    <a:pt x="8836" y="6609"/>
                    <a:pt x="8836" y="8100"/>
                  </a:cubicBezTo>
                  <a:lnTo>
                    <a:pt x="8836" y="13500"/>
                  </a:lnTo>
                  <a:cubicBezTo>
                    <a:pt x="8836" y="14991"/>
                    <a:pt x="7738" y="16199"/>
                    <a:pt x="6382" y="16199"/>
                  </a:cubicBezTo>
                  <a:cubicBezTo>
                    <a:pt x="5026" y="16199"/>
                    <a:pt x="3927" y="14991"/>
                    <a:pt x="3927" y="13500"/>
                  </a:cubicBezTo>
                  <a:cubicBezTo>
                    <a:pt x="3927" y="13500"/>
                    <a:pt x="3927" y="8100"/>
                    <a:pt x="3927" y="8100"/>
                  </a:cubicBezTo>
                  <a:close/>
                  <a:moveTo>
                    <a:pt x="2945" y="13500"/>
                  </a:moveTo>
                  <a:cubicBezTo>
                    <a:pt x="2945" y="15587"/>
                    <a:pt x="4484" y="17279"/>
                    <a:pt x="6382" y="17279"/>
                  </a:cubicBezTo>
                  <a:cubicBezTo>
                    <a:pt x="8280" y="17279"/>
                    <a:pt x="9818" y="15587"/>
                    <a:pt x="9818" y="13500"/>
                  </a:cubicBezTo>
                  <a:lnTo>
                    <a:pt x="9818" y="8100"/>
                  </a:lnTo>
                  <a:cubicBezTo>
                    <a:pt x="9818" y="6012"/>
                    <a:pt x="8280" y="4320"/>
                    <a:pt x="6382" y="4320"/>
                  </a:cubicBezTo>
                  <a:cubicBezTo>
                    <a:pt x="4484" y="4320"/>
                    <a:pt x="2945" y="6012"/>
                    <a:pt x="2945" y="8100"/>
                  </a:cubicBezTo>
                  <a:cubicBezTo>
                    <a:pt x="2945" y="8100"/>
                    <a:pt x="2945" y="13500"/>
                    <a:pt x="2945" y="13500"/>
                  </a:cubicBezTo>
                  <a:close/>
                  <a:moveTo>
                    <a:pt x="2455" y="19439"/>
                  </a:moveTo>
                  <a:cubicBezTo>
                    <a:pt x="2725" y="19439"/>
                    <a:pt x="2945" y="19198"/>
                    <a:pt x="2945" y="18899"/>
                  </a:cubicBezTo>
                  <a:cubicBezTo>
                    <a:pt x="2945" y="18601"/>
                    <a:pt x="2725" y="18359"/>
                    <a:pt x="2455" y="18359"/>
                  </a:cubicBezTo>
                  <a:cubicBezTo>
                    <a:pt x="2184" y="18359"/>
                    <a:pt x="1964" y="18601"/>
                    <a:pt x="1964" y="18899"/>
                  </a:cubicBezTo>
                  <a:cubicBezTo>
                    <a:pt x="1964" y="19198"/>
                    <a:pt x="2184" y="19439"/>
                    <a:pt x="2455" y="19439"/>
                  </a:cubicBezTo>
                  <a:moveTo>
                    <a:pt x="20618" y="20519"/>
                  </a:moveTo>
                  <a:lnTo>
                    <a:pt x="982" y="20519"/>
                  </a:lnTo>
                  <a:lnTo>
                    <a:pt x="982" y="1080"/>
                  </a:lnTo>
                  <a:lnTo>
                    <a:pt x="20618" y="1080"/>
                  </a:lnTo>
                  <a:cubicBezTo>
                    <a:pt x="20618" y="1080"/>
                    <a:pt x="20618" y="20519"/>
                    <a:pt x="20618" y="20519"/>
                  </a:cubicBezTo>
                  <a:close/>
                  <a:moveTo>
                    <a:pt x="20618" y="0"/>
                  </a:moveTo>
                  <a:lnTo>
                    <a:pt x="982" y="0"/>
                  </a:lnTo>
                  <a:cubicBezTo>
                    <a:pt x="440" y="0"/>
                    <a:pt x="0" y="484"/>
                    <a:pt x="0" y="1080"/>
                  </a:cubicBezTo>
                  <a:lnTo>
                    <a:pt x="0" y="20519"/>
                  </a:lnTo>
                  <a:cubicBezTo>
                    <a:pt x="0" y="21115"/>
                    <a:pt x="440" y="21600"/>
                    <a:pt x="982" y="21600"/>
                  </a:cubicBezTo>
                  <a:lnTo>
                    <a:pt x="20618" y="21600"/>
                  </a:lnTo>
                  <a:cubicBezTo>
                    <a:pt x="21160" y="21600"/>
                    <a:pt x="21600" y="21115"/>
                    <a:pt x="21600" y="20519"/>
                  </a:cubicBezTo>
                  <a:lnTo>
                    <a:pt x="21600" y="1080"/>
                  </a:lnTo>
                  <a:cubicBezTo>
                    <a:pt x="21600" y="484"/>
                    <a:pt x="21160" y="0"/>
                    <a:pt x="20618" y="0"/>
                  </a:cubicBezTo>
                  <a:moveTo>
                    <a:pt x="19145" y="3240"/>
                  </a:moveTo>
                  <a:cubicBezTo>
                    <a:pt x="19416" y="3240"/>
                    <a:pt x="19636" y="2999"/>
                    <a:pt x="19636" y="2700"/>
                  </a:cubicBezTo>
                  <a:cubicBezTo>
                    <a:pt x="19636" y="2402"/>
                    <a:pt x="19416" y="2160"/>
                    <a:pt x="19145" y="2160"/>
                  </a:cubicBezTo>
                  <a:cubicBezTo>
                    <a:pt x="18875" y="2160"/>
                    <a:pt x="18655" y="2402"/>
                    <a:pt x="18655" y="2700"/>
                  </a:cubicBezTo>
                  <a:cubicBezTo>
                    <a:pt x="18655" y="2999"/>
                    <a:pt x="18875" y="3240"/>
                    <a:pt x="19145" y="3240"/>
                  </a:cubicBezTo>
                  <a:moveTo>
                    <a:pt x="12764" y="8100"/>
                  </a:moveTo>
                  <a:cubicBezTo>
                    <a:pt x="12764" y="6609"/>
                    <a:pt x="13863" y="5400"/>
                    <a:pt x="15218" y="5400"/>
                  </a:cubicBezTo>
                  <a:cubicBezTo>
                    <a:pt x="16574" y="5400"/>
                    <a:pt x="17673" y="6609"/>
                    <a:pt x="17673" y="8100"/>
                  </a:cubicBezTo>
                  <a:lnTo>
                    <a:pt x="17673" y="13500"/>
                  </a:lnTo>
                  <a:cubicBezTo>
                    <a:pt x="17673" y="14991"/>
                    <a:pt x="16574" y="16199"/>
                    <a:pt x="15218" y="16199"/>
                  </a:cubicBezTo>
                  <a:cubicBezTo>
                    <a:pt x="13863" y="16199"/>
                    <a:pt x="12764" y="14991"/>
                    <a:pt x="12764" y="13500"/>
                  </a:cubicBezTo>
                  <a:cubicBezTo>
                    <a:pt x="12764" y="13500"/>
                    <a:pt x="12764" y="8100"/>
                    <a:pt x="12764" y="8100"/>
                  </a:cubicBezTo>
                  <a:close/>
                  <a:moveTo>
                    <a:pt x="15218" y="17279"/>
                  </a:moveTo>
                  <a:cubicBezTo>
                    <a:pt x="17116" y="17279"/>
                    <a:pt x="18655" y="15587"/>
                    <a:pt x="18655" y="13500"/>
                  </a:cubicBezTo>
                  <a:lnTo>
                    <a:pt x="18655" y="8100"/>
                  </a:lnTo>
                  <a:cubicBezTo>
                    <a:pt x="18655" y="6012"/>
                    <a:pt x="17116" y="4320"/>
                    <a:pt x="15218" y="4320"/>
                  </a:cubicBezTo>
                  <a:cubicBezTo>
                    <a:pt x="13320" y="4320"/>
                    <a:pt x="11782" y="6012"/>
                    <a:pt x="11782" y="8100"/>
                  </a:cubicBezTo>
                  <a:lnTo>
                    <a:pt x="11782" y="13500"/>
                  </a:lnTo>
                  <a:cubicBezTo>
                    <a:pt x="11782" y="15587"/>
                    <a:pt x="13320" y="17279"/>
                    <a:pt x="15218" y="17279"/>
                  </a:cubicBezTo>
                  <a:moveTo>
                    <a:pt x="15218" y="9720"/>
                  </a:moveTo>
                  <a:cubicBezTo>
                    <a:pt x="16032" y="9720"/>
                    <a:pt x="16691" y="8995"/>
                    <a:pt x="16691" y="8100"/>
                  </a:cubicBezTo>
                  <a:cubicBezTo>
                    <a:pt x="16691" y="7206"/>
                    <a:pt x="16032" y="6480"/>
                    <a:pt x="15218" y="6480"/>
                  </a:cubicBezTo>
                  <a:cubicBezTo>
                    <a:pt x="14405" y="6480"/>
                    <a:pt x="13745" y="7206"/>
                    <a:pt x="13745" y="8100"/>
                  </a:cubicBezTo>
                  <a:cubicBezTo>
                    <a:pt x="13745" y="8995"/>
                    <a:pt x="14405" y="9720"/>
                    <a:pt x="15218" y="9720"/>
                  </a:cubicBezTo>
                  <a:moveTo>
                    <a:pt x="19145" y="18359"/>
                  </a:moveTo>
                  <a:cubicBezTo>
                    <a:pt x="18875" y="18359"/>
                    <a:pt x="18655" y="18601"/>
                    <a:pt x="18655" y="18899"/>
                  </a:cubicBezTo>
                  <a:cubicBezTo>
                    <a:pt x="18655" y="19198"/>
                    <a:pt x="18875" y="19439"/>
                    <a:pt x="19145" y="19439"/>
                  </a:cubicBezTo>
                  <a:cubicBezTo>
                    <a:pt x="19416" y="19439"/>
                    <a:pt x="19636" y="19198"/>
                    <a:pt x="19636" y="18899"/>
                  </a:cubicBezTo>
                  <a:cubicBezTo>
                    <a:pt x="19636" y="18601"/>
                    <a:pt x="19416" y="18359"/>
                    <a:pt x="19145" y="18359"/>
                  </a:cubicBezTo>
                </a:path>
              </a:pathLst>
            </a:custGeom>
            <a:solidFill>
              <a:schemeClr val="tx1"/>
            </a:solidFill>
            <a:ln w="12700">
              <a:solidFill>
                <a:schemeClr val="tx1"/>
              </a:solidFill>
              <a:miter lim="400000"/>
            </a:ln>
          </p:spPr>
          <p:txBody>
            <a:bodyPr lIns="14284" tIns="14284" rIns="14284" bIns="14284" anchor="ctr"/>
            <a:lstStyle/>
            <a:p>
              <a:pPr defTabSz="171399" eaLnBrk="1" hangingPunct="1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20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eorgia" panose="02040502050405020303" pitchFamily="18" charset="0"/>
                <a:ea typeface="Calibri" charset="0"/>
                <a:cs typeface="Calibri" charset="0"/>
                <a:sym typeface="Gill Sans"/>
              </a:endParaRPr>
            </a:p>
          </p:txBody>
        </p:sp>
        <p:sp>
          <p:nvSpPr>
            <p:cNvPr id="115" name="Shape 2896">
              <a:extLst>
                <a:ext uri="{FF2B5EF4-FFF2-40B4-BE49-F238E27FC236}">
                  <a16:creationId xmlns:a16="http://schemas.microsoft.com/office/drawing/2014/main" id="{08E5C3F5-7FF7-01EB-1671-0201C47F4752}"/>
                </a:ext>
              </a:extLst>
            </p:cNvPr>
            <p:cNvSpPr/>
            <p:nvPr/>
          </p:nvSpPr>
          <p:spPr>
            <a:xfrm rot="10800000">
              <a:off x="7667731" y="4365104"/>
              <a:ext cx="217188" cy="5550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312" y="5053"/>
                  </a:moveTo>
                  <a:lnTo>
                    <a:pt x="11494" y="144"/>
                  </a:lnTo>
                  <a:cubicBezTo>
                    <a:pt x="11316" y="55"/>
                    <a:pt x="11071" y="0"/>
                    <a:pt x="10800" y="0"/>
                  </a:cubicBezTo>
                  <a:cubicBezTo>
                    <a:pt x="10529" y="0"/>
                    <a:pt x="10284" y="55"/>
                    <a:pt x="10106" y="144"/>
                  </a:cubicBezTo>
                  <a:lnTo>
                    <a:pt x="288" y="5053"/>
                  </a:lnTo>
                  <a:cubicBezTo>
                    <a:pt x="110" y="5142"/>
                    <a:pt x="0" y="5264"/>
                    <a:pt x="0" y="5400"/>
                  </a:cubicBezTo>
                  <a:cubicBezTo>
                    <a:pt x="0" y="5671"/>
                    <a:pt x="440" y="5891"/>
                    <a:pt x="982" y="5891"/>
                  </a:cubicBezTo>
                  <a:cubicBezTo>
                    <a:pt x="1253" y="5891"/>
                    <a:pt x="1498" y="5836"/>
                    <a:pt x="1676" y="5747"/>
                  </a:cubicBezTo>
                  <a:lnTo>
                    <a:pt x="9818" y="1676"/>
                  </a:lnTo>
                  <a:lnTo>
                    <a:pt x="9818" y="21109"/>
                  </a:lnTo>
                  <a:cubicBezTo>
                    <a:pt x="9818" y="21380"/>
                    <a:pt x="10258" y="21600"/>
                    <a:pt x="10800" y="21600"/>
                  </a:cubicBezTo>
                  <a:cubicBezTo>
                    <a:pt x="11342" y="21600"/>
                    <a:pt x="11782" y="21380"/>
                    <a:pt x="11782" y="21109"/>
                  </a:cubicBezTo>
                  <a:lnTo>
                    <a:pt x="11782" y="1676"/>
                  </a:lnTo>
                  <a:lnTo>
                    <a:pt x="19924" y="5747"/>
                  </a:lnTo>
                  <a:cubicBezTo>
                    <a:pt x="20102" y="5836"/>
                    <a:pt x="20347" y="5891"/>
                    <a:pt x="20618" y="5891"/>
                  </a:cubicBezTo>
                  <a:cubicBezTo>
                    <a:pt x="21160" y="5891"/>
                    <a:pt x="21600" y="5671"/>
                    <a:pt x="21600" y="5400"/>
                  </a:cubicBezTo>
                  <a:cubicBezTo>
                    <a:pt x="21600" y="5264"/>
                    <a:pt x="21490" y="5142"/>
                    <a:pt x="21312" y="5053"/>
                  </a:cubicBezTo>
                </a:path>
              </a:pathLst>
            </a:custGeom>
            <a:solidFill>
              <a:srgbClr val="FF0000"/>
            </a:solidFill>
            <a:ln w="12700">
              <a:noFill/>
              <a:miter lim="400000"/>
            </a:ln>
          </p:spPr>
          <p:txBody>
            <a:bodyPr lIns="14284" tIns="14284" rIns="14284" bIns="14284" anchor="ctr"/>
            <a:lstStyle/>
            <a:p>
              <a:pPr defTabSz="171399" eaLnBrk="1" hangingPunct="1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20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eorgia" panose="02040502050405020303" pitchFamily="18" charset="0"/>
                <a:ea typeface="Calibri" charset="0"/>
                <a:cs typeface="Calibri" charset="0"/>
                <a:sym typeface="Gill Sans"/>
              </a:endParaRPr>
            </a:p>
          </p:txBody>
        </p:sp>
        <p:sp>
          <p:nvSpPr>
            <p:cNvPr id="116" name="Shape 2896">
              <a:extLst>
                <a:ext uri="{FF2B5EF4-FFF2-40B4-BE49-F238E27FC236}">
                  <a16:creationId xmlns:a16="http://schemas.microsoft.com/office/drawing/2014/main" id="{57E631A5-69CF-BA45-2D41-9F220702F367}"/>
                </a:ext>
              </a:extLst>
            </p:cNvPr>
            <p:cNvSpPr/>
            <p:nvPr/>
          </p:nvSpPr>
          <p:spPr>
            <a:xfrm rot="5400000">
              <a:off x="8372282" y="5060265"/>
              <a:ext cx="217188" cy="5550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312" y="5053"/>
                  </a:moveTo>
                  <a:lnTo>
                    <a:pt x="11494" y="144"/>
                  </a:lnTo>
                  <a:cubicBezTo>
                    <a:pt x="11316" y="55"/>
                    <a:pt x="11071" y="0"/>
                    <a:pt x="10800" y="0"/>
                  </a:cubicBezTo>
                  <a:cubicBezTo>
                    <a:pt x="10529" y="0"/>
                    <a:pt x="10284" y="55"/>
                    <a:pt x="10106" y="144"/>
                  </a:cubicBezTo>
                  <a:lnTo>
                    <a:pt x="288" y="5053"/>
                  </a:lnTo>
                  <a:cubicBezTo>
                    <a:pt x="110" y="5142"/>
                    <a:pt x="0" y="5264"/>
                    <a:pt x="0" y="5400"/>
                  </a:cubicBezTo>
                  <a:cubicBezTo>
                    <a:pt x="0" y="5671"/>
                    <a:pt x="440" y="5891"/>
                    <a:pt x="982" y="5891"/>
                  </a:cubicBezTo>
                  <a:cubicBezTo>
                    <a:pt x="1253" y="5891"/>
                    <a:pt x="1498" y="5836"/>
                    <a:pt x="1676" y="5747"/>
                  </a:cubicBezTo>
                  <a:lnTo>
                    <a:pt x="9818" y="1676"/>
                  </a:lnTo>
                  <a:lnTo>
                    <a:pt x="9818" y="21109"/>
                  </a:lnTo>
                  <a:cubicBezTo>
                    <a:pt x="9818" y="21380"/>
                    <a:pt x="10258" y="21600"/>
                    <a:pt x="10800" y="21600"/>
                  </a:cubicBezTo>
                  <a:cubicBezTo>
                    <a:pt x="11342" y="21600"/>
                    <a:pt x="11782" y="21380"/>
                    <a:pt x="11782" y="21109"/>
                  </a:cubicBezTo>
                  <a:lnTo>
                    <a:pt x="11782" y="1676"/>
                  </a:lnTo>
                  <a:lnTo>
                    <a:pt x="19924" y="5747"/>
                  </a:lnTo>
                  <a:cubicBezTo>
                    <a:pt x="20102" y="5836"/>
                    <a:pt x="20347" y="5891"/>
                    <a:pt x="20618" y="5891"/>
                  </a:cubicBezTo>
                  <a:cubicBezTo>
                    <a:pt x="21160" y="5891"/>
                    <a:pt x="21600" y="5671"/>
                    <a:pt x="21600" y="5400"/>
                  </a:cubicBezTo>
                  <a:cubicBezTo>
                    <a:pt x="21600" y="5264"/>
                    <a:pt x="21490" y="5142"/>
                    <a:pt x="21312" y="5053"/>
                  </a:cubicBezTo>
                </a:path>
              </a:pathLst>
            </a:custGeom>
            <a:solidFill>
              <a:srgbClr val="FF0000"/>
            </a:solidFill>
            <a:ln w="12700">
              <a:noFill/>
              <a:miter lim="400000"/>
            </a:ln>
          </p:spPr>
          <p:txBody>
            <a:bodyPr lIns="14284" tIns="14284" rIns="14284" bIns="14284" anchor="ctr"/>
            <a:lstStyle/>
            <a:p>
              <a:pPr defTabSz="171399" eaLnBrk="1" hangingPunct="1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20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eorgia" panose="02040502050405020303" pitchFamily="18" charset="0"/>
                <a:ea typeface="Calibri" charset="0"/>
                <a:cs typeface="Calibri" charset="0"/>
                <a:sym typeface="Gill Sans"/>
              </a:endParaRPr>
            </a:p>
          </p:txBody>
        </p:sp>
        <p:grpSp>
          <p:nvGrpSpPr>
            <p:cNvPr id="117" name="Group 45">
              <a:extLst>
                <a:ext uri="{FF2B5EF4-FFF2-40B4-BE49-F238E27FC236}">
                  <a16:creationId xmlns:a16="http://schemas.microsoft.com/office/drawing/2014/main" id="{C11FA8AA-83B3-5629-5BA4-B102E2F1580F}"/>
                </a:ext>
              </a:extLst>
            </p:cNvPr>
            <p:cNvGrpSpPr/>
            <p:nvPr/>
          </p:nvGrpSpPr>
          <p:grpSpPr>
            <a:xfrm rot="21316916">
              <a:off x="8812808" y="4952788"/>
              <a:ext cx="846723" cy="846943"/>
              <a:chOff x="5013110" y="5059616"/>
              <a:chExt cx="3378533" cy="3379413"/>
            </a:xfrm>
          </p:grpSpPr>
          <p:sp>
            <p:nvSpPr>
              <p:cNvPr id="118" name="Oval 46">
                <a:extLst>
                  <a:ext uri="{FF2B5EF4-FFF2-40B4-BE49-F238E27FC236}">
                    <a16:creationId xmlns:a16="http://schemas.microsoft.com/office/drawing/2014/main" id="{1093BAC8-DDAE-5DFC-795A-905934C68B70}"/>
                  </a:ext>
                </a:extLst>
              </p:cNvPr>
              <p:cNvSpPr/>
              <p:nvPr/>
            </p:nvSpPr>
            <p:spPr>
              <a:xfrm>
                <a:off x="5013110" y="5059616"/>
                <a:ext cx="3378533" cy="3379413"/>
              </a:xfrm>
              <a:prstGeom prst="ellipse">
                <a:avLst/>
              </a:prstGeom>
              <a:solidFill>
                <a:schemeClr val="bg1">
                  <a:lumMod val="75000"/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64607" tIns="82304" rIns="164607" bIns="82304" rtlCol="0" anchor="ctr"/>
              <a:lstStyle/>
              <a:p>
                <a:pPr algn="ctr"/>
                <a:endParaRPr lang="bg-BG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Georgia" panose="02040502050405020303" pitchFamily="18" charset="0"/>
                </a:endParaRPr>
              </a:p>
            </p:txBody>
          </p:sp>
          <p:sp>
            <p:nvSpPr>
              <p:cNvPr id="119" name="Oval 47">
                <a:extLst>
                  <a:ext uri="{FF2B5EF4-FFF2-40B4-BE49-F238E27FC236}">
                    <a16:creationId xmlns:a16="http://schemas.microsoft.com/office/drawing/2014/main" id="{874B56D0-8C1B-52EC-1FD5-E19A8927BD23}"/>
                  </a:ext>
                </a:extLst>
              </p:cNvPr>
              <p:cNvSpPr/>
              <p:nvPr/>
            </p:nvSpPr>
            <p:spPr>
              <a:xfrm>
                <a:off x="5286107" y="5332685"/>
                <a:ext cx="2832537" cy="2833275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lIns="164607" tIns="82304" rIns="164607" bIns="82304" rtlCol="0" anchor="ctr"/>
              <a:lstStyle/>
              <a:p>
                <a:pPr algn="ctr"/>
                <a:endParaRPr lang="bg-BG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Georgia" panose="02040502050405020303" pitchFamily="18" charset="0"/>
                </a:endParaRPr>
              </a:p>
            </p:txBody>
          </p:sp>
        </p:grpSp>
        <p:pic>
          <p:nvPicPr>
            <p:cNvPr id="122" name="Picture 121">
              <a:extLst>
                <a:ext uri="{FF2B5EF4-FFF2-40B4-BE49-F238E27FC236}">
                  <a16:creationId xmlns:a16="http://schemas.microsoft.com/office/drawing/2014/main" id="{363AA432-5BFA-1597-D714-980F1292FD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8238" b="21656" l="30238" r="46623">
                          <a14:foregroundMark x1="38875" y1="10250" x2="38875" y2="10250"/>
                          <a14:foregroundMark x1="42250" y1="21000" x2="42250" y2="21000"/>
                          <a14:foregroundMark x1="31125" y1="8125" x2="31125" y2="8125"/>
                        </a14:backgroundRemoval>
                      </a14:imgEffect>
                    </a14:imgLayer>
                  </a14:imgProps>
                </a:ext>
              </a:extLst>
            </a:blip>
            <a:srcRect l="28190" t="6561" r="51329" b="76667"/>
            <a:stretch/>
          </p:blipFill>
          <p:spPr>
            <a:xfrm>
              <a:off x="8966169" y="5177644"/>
              <a:ext cx="540000" cy="442197"/>
            </a:xfrm>
            <a:prstGeom prst="rect">
              <a:avLst/>
            </a:prstGeom>
          </p:spPr>
        </p:pic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FC69A52E-509B-A4D3-07BA-C47C335588B9}"/>
                </a:ext>
              </a:extLst>
            </p:cNvPr>
            <p:cNvCxnSpPr/>
            <p:nvPr/>
          </p:nvCxnSpPr>
          <p:spPr>
            <a:xfrm>
              <a:off x="3631093" y="3873743"/>
              <a:ext cx="2156097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none" w="med" len="med"/>
              <a:tailEnd type="arrow" w="lg" len="lg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7" name="Rectangle 89">
            <a:extLst>
              <a:ext uri="{FF2B5EF4-FFF2-40B4-BE49-F238E27FC236}">
                <a16:creationId xmlns:a16="http://schemas.microsoft.com/office/drawing/2014/main" id="{88CCC7BE-5B26-B408-F57D-5AA09ED129DF}"/>
              </a:ext>
            </a:extLst>
          </p:cNvPr>
          <p:cNvSpPr/>
          <p:nvPr/>
        </p:nvSpPr>
        <p:spPr>
          <a:xfrm>
            <a:off x="448290" y="3765149"/>
            <a:ext cx="2027043" cy="1260353"/>
          </a:xfrm>
          <a:prstGeom prst="rect">
            <a:avLst/>
          </a:prstGeom>
        </p:spPr>
        <p:txBody>
          <a:bodyPr wrap="square" lIns="82304" tIns="41152" rIns="82304" bIns="41152">
            <a:spAutoFit/>
          </a:bodyPr>
          <a:lstStyle/>
          <a:p>
            <a:r>
              <a:rPr lang="en-US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Georgia" panose="02040502050405020303" pitchFamily="18" charset="0"/>
                <a:ea typeface="Open Sans Light" panose="020B0306030504020204" pitchFamily="34" charset="0"/>
                <a:cs typeface="Lato Regular"/>
              </a:rPr>
              <a:t>Feature </a:t>
            </a:r>
          </a:p>
          <a:p>
            <a:r>
              <a:rPr lang="en-US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Georgia" panose="02040502050405020303" pitchFamily="18" charset="0"/>
                <a:ea typeface="Open Sans Light" panose="020B0306030504020204" pitchFamily="34" charset="0"/>
                <a:cs typeface="Lato Regular"/>
              </a:rPr>
              <a:t>Engineering</a:t>
            </a:r>
          </a:p>
          <a:p>
            <a:pPr marL="228600" indent="-228600">
              <a:buFont typeface="+mj-lt"/>
              <a:buAutoNum type="arabicParenR"/>
            </a:pPr>
            <a:r>
              <a:rPr lang="en-US" sz="1050" b="1" dirty="0">
                <a:solidFill>
                  <a:schemeClr val="tx1">
                    <a:lumMod val="95000"/>
                    <a:lumOff val="5000"/>
                  </a:schemeClr>
                </a:solidFill>
                <a:latin typeface="Georgia" panose="02040502050405020303" pitchFamily="18" charset="0"/>
                <a:ea typeface="Open Sans Light" panose="020B0306030504020204" pitchFamily="34" charset="0"/>
                <a:cs typeface="Lato Regular"/>
              </a:rPr>
              <a:t>Sponsor Type</a:t>
            </a:r>
          </a:p>
          <a:p>
            <a:pPr marL="228600" indent="-228600">
              <a:buFont typeface="+mj-lt"/>
              <a:buAutoNum type="arabicParenR"/>
            </a:pPr>
            <a:r>
              <a:rPr lang="en-US" sz="1050" b="1" dirty="0">
                <a:solidFill>
                  <a:schemeClr val="tx1">
                    <a:lumMod val="95000"/>
                    <a:lumOff val="5000"/>
                  </a:schemeClr>
                </a:solidFill>
                <a:latin typeface="Georgia" panose="02040502050405020303" pitchFamily="18" charset="0"/>
                <a:ea typeface="Open Sans Light" panose="020B0306030504020204" pitchFamily="34" charset="0"/>
                <a:cs typeface="Lato Regular"/>
              </a:rPr>
              <a:t>Medical Condition</a:t>
            </a:r>
          </a:p>
          <a:p>
            <a:pPr marL="228600" indent="-228600">
              <a:buFont typeface="+mj-lt"/>
              <a:buAutoNum type="arabicParenR"/>
            </a:pPr>
            <a:r>
              <a:rPr lang="en-US" sz="1050" b="1" dirty="0">
                <a:solidFill>
                  <a:schemeClr val="tx1">
                    <a:lumMod val="95000"/>
                    <a:lumOff val="5000"/>
                  </a:schemeClr>
                </a:solidFill>
                <a:latin typeface="Georgia" panose="02040502050405020303" pitchFamily="18" charset="0"/>
                <a:ea typeface="Open Sans Light" panose="020B0306030504020204" pitchFamily="34" charset="0"/>
                <a:cs typeface="Lato Regular"/>
              </a:rPr>
              <a:t>Trial status</a:t>
            </a:r>
          </a:p>
          <a:p>
            <a:pPr marL="228600" indent="-228600">
              <a:buFont typeface="+mj-lt"/>
              <a:buAutoNum type="arabicParenR"/>
            </a:pPr>
            <a:r>
              <a:rPr lang="en-US" sz="1050" b="1" dirty="0">
                <a:solidFill>
                  <a:schemeClr val="tx1">
                    <a:lumMod val="95000"/>
                    <a:lumOff val="5000"/>
                  </a:schemeClr>
                </a:solidFill>
                <a:latin typeface="Georgia" panose="02040502050405020303" pitchFamily="18" charset="0"/>
                <a:ea typeface="Open Sans Light" panose="020B0306030504020204" pitchFamily="34" charset="0"/>
                <a:cs typeface="Lato Regular"/>
              </a:rPr>
              <a:t>Healthy Participants</a:t>
            </a:r>
          </a:p>
          <a:p>
            <a:endParaRPr lang="en-US" sz="1050" b="1" dirty="0">
              <a:solidFill>
                <a:schemeClr val="tx1">
                  <a:lumMod val="95000"/>
                  <a:lumOff val="5000"/>
                </a:schemeClr>
              </a:solidFill>
              <a:latin typeface="Georgia" panose="02040502050405020303" pitchFamily="18" charset="0"/>
              <a:ea typeface="Open Sans Light" panose="020B0306030504020204" pitchFamily="34" charset="0"/>
              <a:cs typeface="Lat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2690586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7E6DCB-43D4-7522-1101-91FD85B3C6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1">
            <a:extLst>
              <a:ext uri="{FF2B5EF4-FFF2-40B4-BE49-F238E27FC236}">
                <a16:creationId xmlns:a16="http://schemas.microsoft.com/office/drawing/2014/main" id="{FCEB2E59-4E29-E8DD-10DD-7AAAD465CABD}"/>
              </a:ext>
            </a:extLst>
          </p:cNvPr>
          <p:cNvSpPr txBox="1">
            <a:spLocks/>
          </p:cNvSpPr>
          <p:nvPr/>
        </p:nvSpPr>
        <p:spPr>
          <a:xfrm>
            <a:off x="622800" y="260648"/>
            <a:ext cx="10493851" cy="1066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Regressor Models: Predicting Clinical Trial Duration</a:t>
            </a:r>
          </a:p>
        </p:txBody>
      </p:sp>
      <p:sp>
        <p:nvSpPr>
          <p:cNvPr id="8" name="Content Placeholder 13">
            <a:extLst>
              <a:ext uri="{FF2B5EF4-FFF2-40B4-BE49-F238E27FC236}">
                <a16:creationId xmlns:a16="http://schemas.microsoft.com/office/drawing/2014/main" id="{A40EF6A1-1417-93AF-CF31-62DCA217F6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82804" y="1988840"/>
            <a:ext cx="3408531" cy="3270531"/>
          </a:xfrm>
        </p:spPr>
        <p:txBody>
          <a:bodyPr>
            <a:noAutofit/>
          </a:bodyPr>
          <a:lstStyle/>
          <a:p>
            <a:pPr marL="288000">
              <a:lnSpc>
                <a:spcPct val="125000"/>
              </a:lnSpc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sz="1600" dirty="0"/>
              <a:t>For all 3 models, random forest models produced lower RMSE and higher R2 scores</a:t>
            </a:r>
          </a:p>
          <a:p>
            <a:pPr marL="288000">
              <a:lnSpc>
                <a:spcPct val="125000"/>
              </a:lnSpc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sz="1600" b="1" dirty="0"/>
              <a:t>Random Forest Regressor</a:t>
            </a:r>
            <a:r>
              <a:rPr lang="en-US" sz="1600" dirty="0"/>
              <a:t> is the chosen model.</a:t>
            </a:r>
          </a:p>
          <a:p>
            <a:pPr marL="288000">
              <a:lnSpc>
                <a:spcPct val="125000"/>
              </a:lnSpc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sz="1600" dirty="0"/>
              <a:t>For phase 3 trials</a:t>
            </a:r>
          </a:p>
          <a:p>
            <a:pPr marL="540000" lvl="1" indent="-216000">
              <a:lnSpc>
                <a:spcPct val="125000"/>
              </a:lnSpc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1400" dirty="0"/>
              <a:t>Drug Approval Date = Trial Start Date + Trial Duration</a:t>
            </a:r>
          </a:p>
          <a:p>
            <a:pPr marL="288000">
              <a:lnSpc>
                <a:spcPct val="125000"/>
              </a:lnSpc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sz="1600" dirty="0"/>
              <a:t>For phase 1 or 2 trials</a:t>
            </a:r>
          </a:p>
          <a:p>
            <a:pPr marL="540000" lvl="1" indent="-216000">
              <a:lnSpc>
                <a:spcPct val="125000"/>
              </a:lnSpc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1400" dirty="0"/>
              <a:t>Trial Completion Dates = Trial Start Date + Trial Duration</a:t>
            </a:r>
          </a:p>
          <a:p>
            <a:pPr marL="288000">
              <a:lnSpc>
                <a:spcPct val="125000"/>
              </a:lnSpc>
              <a:spcBef>
                <a:spcPts val="600"/>
              </a:spcBef>
              <a:buFont typeface="Wingdings" panose="05000000000000000000" pitchFamily="2" charset="2"/>
              <a:buChar char="Ø"/>
            </a:pPr>
            <a:endParaRPr lang="en-US" sz="16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14E92E8-B2E7-496F-5D78-2E4B1932E090}"/>
              </a:ext>
            </a:extLst>
          </p:cNvPr>
          <p:cNvCxnSpPr>
            <a:cxnSpLocks/>
          </p:cNvCxnSpPr>
          <p:nvPr/>
        </p:nvCxnSpPr>
        <p:spPr>
          <a:xfrm>
            <a:off x="693812" y="1346400"/>
            <a:ext cx="10801200" cy="0"/>
          </a:xfrm>
          <a:prstGeom prst="line">
            <a:avLst/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: Top Corners Rounded 4">
            <a:extLst>
              <a:ext uri="{FF2B5EF4-FFF2-40B4-BE49-F238E27FC236}">
                <a16:creationId xmlns:a16="http://schemas.microsoft.com/office/drawing/2014/main" id="{2AEA78A3-0ED7-F6E0-AD1C-BF87B63EDB00}"/>
              </a:ext>
            </a:extLst>
          </p:cNvPr>
          <p:cNvSpPr/>
          <p:nvPr/>
        </p:nvSpPr>
        <p:spPr>
          <a:xfrm rot="5400000">
            <a:off x="-1182223" y="3569191"/>
            <a:ext cx="2626207" cy="261763"/>
          </a:xfrm>
          <a:prstGeom prst="round2SameRect">
            <a:avLst>
              <a:gd name="adj1" fmla="val 50000"/>
              <a:gd name="adj2" fmla="val 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" name="Rectangle: Top Corners Rounded 5">
            <a:extLst>
              <a:ext uri="{FF2B5EF4-FFF2-40B4-BE49-F238E27FC236}">
                <a16:creationId xmlns:a16="http://schemas.microsoft.com/office/drawing/2014/main" id="{097EC918-0A14-71D9-BEFB-D1B219E5DBA7}"/>
              </a:ext>
            </a:extLst>
          </p:cNvPr>
          <p:cNvSpPr/>
          <p:nvPr/>
        </p:nvSpPr>
        <p:spPr>
          <a:xfrm rot="16200000" flipH="1">
            <a:off x="10760339" y="3562099"/>
            <a:ext cx="2626207" cy="261763"/>
          </a:xfrm>
          <a:prstGeom prst="round2SameRect">
            <a:avLst>
              <a:gd name="adj1" fmla="val 50000"/>
              <a:gd name="adj2" fmla="val 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0C35D411-2C27-BD4B-9382-4D0E4EAC9C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1131"/>
              </p:ext>
            </p:extLst>
          </p:nvPr>
        </p:nvGraphicFramePr>
        <p:xfrm>
          <a:off x="4652349" y="1688582"/>
          <a:ext cx="2916523" cy="1065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0080">
                  <a:extLst>
                    <a:ext uri="{9D8B030D-6E8A-4147-A177-3AD203B41FA5}">
                      <a16:colId xmlns:a16="http://schemas.microsoft.com/office/drawing/2014/main" val="3742942932"/>
                    </a:ext>
                  </a:extLst>
                </a:gridCol>
                <a:gridCol w="1068318">
                  <a:extLst>
                    <a:ext uri="{9D8B030D-6E8A-4147-A177-3AD203B41FA5}">
                      <a16:colId xmlns:a16="http://schemas.microsoft.com/office/drawing/2014/main" val="954946975"/>
                    </a:ext>
                  </a:extLst>
                </a:gridCol>
                <a:gridCol w="1128125">
                  <a:extLst>
                    <a:ext uri="{9D8B030D-6E8A-4147-A177-3AD203B41FA5}">
                      <a16:colId xmlns:a16="http://schemas.microsoft.com/office/drawing/2014/main" val="1578932713"/>
                    </a:ext>
                  </a:extLst>
                </a:gridCol>
              </a:tblGrid>
              <a:tr h="314392">
                <a:tc>
                  <a:txBody>
                    <a:bodyPr/>
                    <a:lstStyle/>
                    <a:p>
                      <a:pPr marL="0" algn="ctr" fontAlgn="b">
                        <a:spcBef>
                          <a:spcPts val="0"/>
                        </a:spcBef>
                      </a:pPr>
                      <a:r>
                        <a:rPr lang="en-SG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Metric</a:t>
                      </a: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fontAlgn="b">
                        <a:spcBef>
                          <a:spcPts val="0"/>
                        </a:spcBef>
                      </a:pPr>
                      <a:r>
                        <a:rPr lang="en-SG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Decision Tree</a:t>
                      </a: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fontAlgn="b">
                        <a:spcBef>
                          <a:spcPts val="0"/>
                        </a:spcBef>
                      </a:pPr>
                      <a:r>
                        <a:rPr lang="en-SG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Random Forest</a:t>
                      </a: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9984552"/>
                  </a:ext>
                </a:extLst>
              </a:tr>
              <a:tr h="314392">
                <a:tc>
                  <a:txBody>
                    <a:bodyPr/>
                    <a:lstStyle/>
                    <a:p>
                      <a:pPr marL="0" algn="ctr" fontAlgn="b">
                        <a:spcBef>
                          <a:spcPts val="0"/>
                        </a:spcBef>
                      </a:pPr>
                      <a:r>
                        <a:rPr lang="en-SG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RMSE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fontAlgn="b">
                        <a:spcBef>
                          <a:spcPts val="0"/>
                        </a:spcBef>
                      </a:pPr>
                      <a:r>
                        <a:rPr lang="en-SG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543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fontAlgn="b">
                        <a:spcBef>
                          <a:spcPts val="0"/>
                        </a:spcBef>
                      </a:pPr>
                      <a:r>
                        <a:rPr lang="en-SG" sz="14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+mn-lt"/>
                        </a:rPr>
                        <a:t>534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62241541"/>
                  </a:ext>
                </a:extLst>
              </a:tr>
              <a:tr h="314392">
                <a:tc>
                  <a:txBody>
                    <a:bodyPr/>
                    <a:lstStyle/>
                    <a:p>
                      <a:pPr marL="0" algn="ctr" fontAlgn="b">
                        <a:spcBef>
                          <a:spcPts val="0"/>
                        </a:spcBef>
                      </a:pPr>
                      <a:r>
                        <a:rPr lang="en-SG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</a:t>
                      </a:r>
                      <a:r>
                        <a:rPr lang="en-SG" sz="1400" b="0" i="0" u="none" strike="noStrike" baseline="300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fontAlgn="b">
                        <a:spcBef>
                          <a:spcPts val="0"/>
                        </a:spcBef>
                      </a:pPr>
                      <a:r>
                        <a:rPr lang="en-SG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0.486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fontAlgn="b">
                        <a:spcBef>
                          <a:spcPts val="0"/>
                        </a:spcBef>
                      </a:pPr>
                      <a:r>
                        <a:rPr lang="en-SG" sz="14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+mn-lt"/>
                        </a:rPr>
                        <a:t>0.504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76244029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AF49C123-FD7A-4802-E7C5-B1822BFABC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1129086"/>
              </p:ext>
            </p:extLst>
          </p:nvPr>
        </p:nvGraphicFramePr>
        <p:xfrm>
          <a:off x="4653752" y="3401301"/>
          <a:ext cx="2916523" cy="1065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0080">
                  <a:extLst>
                    <a:ext uri="{9D8B030D-6E8A-4147-A177-3AD203B41FA5}">
                      <a16:colId xmlns:a16="http://schemas.microsoft.com/office/drawing/2014/main" val="3742942932"/>
                    </a:ext>
                  </a:extLst>
                </a:gridCol>
                <a:gridCol w="1068318">
                  <a:extLst>
                    <a:ext uri="{9D8B030D-6E8A-4147-A177-3AD203B41FA5}">
                      <a16:colId xmlns:a16="http://schemas.microsoft.com/office/drawing/2014/main" val="954946975"/>
                    </a:ext>
                  </a:extLst>
                </a:gridCol>
                <a:gridCol w="1128125">
                  <a:extLst>
                    <a:ext uri="{9D8B030D-6E8A-4147-A177-3AD203B41FA5}">
                      <a16:colId xmlns:a16="http://schemas.microsoft.com/office/drawing/2014/main" val="1578932713"/>
                    </a:ext>
                  </a:extLst>
                </a:gridCol>
              </a:tblGrid>
              <a:tr h="314392">
                <a:tc>
                  <a:txBody>
                    <a:bodyPr/>
                    <a:lstStyle/>
                    <a:p>
                      <a:pPr marL="0" algn="ctr" fontAlgn="b">
                        <a:spcBef>
                          <a:spcPts val="0"/>
                        </a:spcBef>
                      </a:pPr>
                      <a:r>
                        <a:rPr lang="en-SG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Metric</a:t>
                      </a: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fontAlgn="b">
                        <a:spcBef>
                          <a:spcPts val="0"/>
                        </a:spcBef>
                      </a:pPr>
                      <a:r>
                        <a:rPr lang="en-SG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Decision Tree</a:t>
                      </a: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fontAlgn="b">
                        <a:spcBef>
                          <a:spcPts val="0"/>
                        </a:spcBef>
                      </a:pPr>
                      <a:r>
                        <a:rPr lang="en-SG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Random Forest</a:t>
                      </a: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9984552"/>
                  </a:ext>
                </a:extLst>
              </a:tr>
              <a:tr h="314392">
                <a:tc>
                  <a:txBody>
                    <a:bodyPr/>
                    <a:lstStyle/>
                    <a:p>
                      <a:pPr marL="0" algn="ctr" fontAlgn="b">
                        <a:spcBef>
                          <a:spcPts val="0"/>
                        </a:spcBef>
                      </a:pPr>
                      <a:r>
                        <a:rPr lang="en-SG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RMSE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fontAlgn="b">
                        <a:spcBef>
                          <a:spcPts val="0"/>
                        </a:spcBef>
                      </a:pPr>
                      <a:r>
                        <a:rPr lang="en-SG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694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fontAlgn="b">
                        <a:spcBef>
                          <a:spcPts val="0"/>
                        </a:spcBef>
                      </a:pPr>
                      <a:r>
                        <a:rPr lang="en-SG" sz="14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+mn-lt"/>
                        </a:rPr>
                        <a:t>684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62241541"/>
                  </a:ext>
                </a:extLst>
              </a:tr>
              <a:tr h="314392">
                <a:tc>
                  <a:txBody>
                    <a:bodyPr/>
                    <a:lstStyle/>
                    <a:p>
                      <a:pPr marL="0" algn="ctr" fontAlgn="b">
                        <a:spcBef>
                          <a:spcPts val="0"/>
                        </a:spcBef>
                      </a:pPr>
                      <a:r>
                        <a:rPr lang="en-SG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</a:t>
                      </a:r>
                      <a:r>
                        <a:rPr lang="en-SG" sz="1400" b="0" i="0" u="none" strike="noStrike" baseline="300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fontAlgn="b">
                        <a:spcBef>
                          <a:spcPts val="0"/>
                        </a:spcBef>
                      </a:pPr>
                      <a:r>
                        <a:rPr lang="en-SG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0.339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fontAlgn="b">
                        <a:spcBef>
                          <a:spcPts val="0"/>
                        </a:spcBef>
                      </a:pPr>
                      <a:r>
                        <a:rPr lang="en-SG" sz="14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+mn-lt"/>
                        </a:rPr>
                        <a:t>0.358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76244029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ECB47F73-CC46-DBEE-7104-E380C24E09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258208"/>
              </p:ext>
            </p:extLst>
          </p:nvPr>
        </p:nvGraphicFramePr>
        <p:xfrm>
          <a:off x="4653752" y="5213411"/>
          <a:ext cx="2916523" cy="1065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0080">
                  <a:extLst>
                    <a:ext uri="{9D8B030D-6E8A-4147-A177-3AD203B41FA5}">
                      <a16:colId xmlns:a16="http://schemas.microsoft.com/office/drawing/2014/main" val="3742942932"/>
                    </a:ext>
                  </a:extLst>
                </a:gridCol>
                <a:gridCol w="1068318">
                  <a:extLst>
                    <a:ext uri="{9D8B030D-6E8A-4147-A177-3AD203B41FA5}">
                      <a16:colId xmlns:a16="http://schemas.microsoft.com/office/drawing/2014/main" val="954946975"/>
                    </a:ext>
                  </a:extLst>
                </a:gridCol>
                <a:gridCol w="1128125">
                  <a:extLst>
                    <a:ext uri="{9D8B030D-6E8A-4147-A177-3AD203B41FA5}">
                      <a16:colId xmlns:a16="http://schemas.microsoft.com/office/drawing/2014/main" val="1578932713"/>
                    </a:ext>
                  </a:extLst>
                </a:gridCol>
              </a:tblGrid>
              <a:tr h="314392">
                <a:tc>
                  <a:txBody>
                    <a:bodyPr/>
                    <a:lstStyle/>
                    <a:p>
                      <a:pPr marL="0" algn="ctr" fontAlgn="b">
                        <a:spcBef>
                          <a:spcPts val="0"/>
                        </a:spcBef>
                      </a:pPr>
                      <a:r>
                        <a:rPr lang="en-SG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Metric</a:t>
                      </a: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fontAlgn="b">
                        <a:spcBef>
                          <a:spcPts val="0"/>
                        </a:spcBef>
                      </a:pPr>
                      <a:r>
                        <a:rPr lang="en-SG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Decision Tree</a:t>
                      </a: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fontAlgn="b">
                        <a:spcBef>
                          <a:spcPts val="0"/>
                        </a:spcBef>
                      </a:pPr>
                      <a:r>
                        <a:rPr lang="en-SG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Random Forest</a:t>
                      </a: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9984552"/>
                  </a:ext>
                </a:extLst>
              </a:tr>
              <a:tr h="314392">
                <a:tc>
                  <a:txBody>
                    <a:bodyPr/>
                    <a:lstStyle/>
                    <a:p>
                      <a:pPr marL="0" algn="ctr" fontAlgn="b">
                        <a:spcBef>
                          <a:spcPts val="0"/>
                        </a:spcBef>
                      </a:pPr>
                      <a:r>
                        <a:rPr lang="en-SG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RMSE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fontAlgn="b">
                        <a:spcBef>
                          <a:spcPts val="0"/>
                        </a:spcBef>
                      </a:pPr>
                      <a:r>
                        <a:rPr lang="en-SG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587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fontAlgn="b">
                        <a:spcBef>
                          <a:spcPts val="0"/>
                        </a:spcBef>
                      </a:pPr>
                      <a:r>
                        <a:rPr lang="en-SG" sz="14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+mn-lt"/>
                        </a:rPr>
                        <a:t>575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62241541"/>
                  </a:ext>
                </a:extLst>
              </a:tr>
              <a:tr h="314392">
                <a:tc>
                  <a:txBody>
                    <a:bodyPr/>
                    <a:lstStyle/>
                    <a:p>
                      <a:pPr marL="0" algn="ctr" fontAlgn="b">
                        <a:spcBef>
                          <a:spcPts val="0"/>
                        </a:spcBef>
                      </a:pPr>
                      <a:r>
                        <a:rPr lang="en-SG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</a:t>
                      </a:r>
                      <a:r>
                        <a:rPr lang="en-SG" sz="1400" b="0" i="0" u="none" strike="noStrike" baseline="300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fontAlgn="b">
                        <a:spcBef>
                          <a:spcPts val="0"/>
                        </a:spcBef>
                      </a:pPr>
                      <a:r>
                        <a:rPr lang="en-SG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0.268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fontAlgn="b">
                        <a:spcBef>
                          <a:spcPts val="0"/>
                        </a:spcBef>
                      </a:pPr>
                      <a:r>
                        <a:rPr lang="en-SG" sz="14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+mn-lt"/>
                        </a:rPr>
                        <a:t>0.296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76244029"/>
                  </a:ext>
                </a:extLst>
              </a:tr>
            </a:tbl>
          </a:graphicData>
        </a:graphic>
      </p:graphicFrame>
      <p:grpSp>
        <p:nvGrpSpPr>
          <p:cNvPr id="74" name="Group 73">
            <a:extLst>
              <a:ext uri="{FF2B5EF4-FFF2-40B4-BE49-F238E27FC236}">
                <a16:creationId xmlns:a16="http://schemas.microsoft.com/office/drawing/2014/main" id="{6130A934-2DEB-4F88-66CB-EEE5372FA9B5}"/>
              </a:ext>
            </a:extLst>
          </p:cNvPr>
          <p:cNvGrpSpPr/>
          <p:nvPr/>
        </p:nvGrpSpPr>
        <p:grpSpPr>
          <a:xfrm>
            <a:off x="467309" y="3377060"/>
            <a:ext cx="1459839" cy="1351724"/>
            <a:chOff x="467309" y="3377060"/>
            <a:chExt cx="1459839" cy="1351724"/>
          </a:xfrm>
        </p:grpSpPr>
        <p:grpSp>
          <p:nvGrpSpPr>
            <p:cNvPr id="16" name="Group 45">
              <a:extLst>
                <a:ext uri="{FF2B5EF4-FFF2-40B4-BE49-F238E27FC236}">
                  <a16:creationId xmlns:a16="http://schemas.microsoft.com/office/drawing/2014/main" id="{7159DA1F-3C99-5FCF-4461-401156AFBFD0}"/>
                </a:ext>
              </a:extLst>
            </p:cNvPr>
            <p:cNvGrpSpPr/>
            <p:nvPr/>
          </p:nvGrpSpPr>
          <p:grpSpPr>
            <a:xfrm rot="21316916">
              <a:off x="738703" y="3377060"/>
              <a:ext cx="846723" cy="846943"/>
              <a:chOff x="5013110" y="5059616"/>
              <a:chExt cx="3378533" cy="3379413"/>
            </a:xfrm>
          </p:grpSpPr>
          <p:sp>
            <p:nvSpPr>
              <p:cNvPr id="17" name="Oval 46">
                <a:extLst>
                  <a:ext uri="{FF2B5EF4-FFF2-40B4-BE49-F238E27FC236}">
                    <a16:creationId xmlns:a16="http://schemas.microsoft.com/office/drawing/2014/main" id="{1DB59042-B57F-4EEB-DA2B-3BF3808D24F2}"/>
                  </a:ext>
                </a:extLst>
              </p:cNvPr>
              <p:cNvSpPr/>
              <p:nvPr/>
            </p:nvSpPr>
            <p:spPr>
              <a:xfrm>
                <a:off x="5013110" y="5059616"/>
                <a:ext cx="3378533" cy="3379413"/>
              </a:xfrm>
              <a:prstGeom prst="ellipse">
                <a:avLst/>
              </a:prstGeom>
              <a:solidFill>
                <a:schemeClr val="bg1">
                  <a:lumMod val="75000"/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64607" tIns="82304" rIns="164607" bIns="82304" rtlCol="0" anchor="ctr"/>
              <a:lstStyle/>
              <a:p>
                <a:pPr algn="ctr"/>
                <a:endParaRPr lang="bg-BG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Georgia" panose="02040502050405020303" pitchFamily="18" charset="0"/>
                </a:endParaRPr>
              </a:p>
            </p:txBody>
          </p:sp>
          <p:sp>
            <p:nvSpPr>
              <p:cNvPr id="18" name="Oval 47">
                <a:extLst>
                  <a:ext uri="{FF2B5EF4-FFF2-40B4-BE49-F238E27FC236}">
                    <a16:creationId xmlns:a16="http://schemas.microsoft.com/office/drawing/2014/main" id="{0A876B49-6312-02C6-30DC-5D3BA670211D}"/>
                  </a:ext>
                </a:extLst>
              </p:cNvPr>
              <p:cNvSpPr/>
              <p:nvPr/>
            </p:nvSpPr>
            <p:spPr>
              <a:xfrm>
                <a:off x="5286107" y="5332685"/>
                <a:ext cx="2832537" cy="2833275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64607" tIns="82304" rIns="164607" bIns="82304" rtlCol="0" anchor="ctr"/>
              <a:lstStyle/>
              <a:p>
                <a:pPr algn="ctr"/>
                <a:endParaRPr lang="bg-BG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Georgia" panose="02040502050405020303" pitchFamily="18" charset="0"/>
                </a:endParaRPr>
              </a:p>
            </p:txBody>
          </p:sp>
        </p:grpSp>
        <p:sp>
          <p:nvSpPr>
            <p:cNvPr id="21" name="Rectangle 89">
              <a:extLst>
                <a:ext uri="{FF2B5EF4-FFF2-40B4-BE49-F238E27FC236}">
                  <a16:creationId xmlns:a16="http://schemas.microsoft.com/office/drawing/2014/main" id="{5E7B36EB-C862-A5A7-BA8A-F8AABDAF08AF}"/>
                </a:ext>
              </a:extLst>
            </p:cNvPr>
            <p:cNvSpPr/>
            <p:nvPr/>
          </p:nvSpPr>
          <p:spPr>
            <a:xfrm>
              <a:off x="467309" y="4276344"/>
              <a:ext cx="1459839" cy="452440"/>
            </a:xfrm>
            <a:prstGeom prst="rect">
              <a:avLst/>
            </a:prstGeom>
          </p:spPr>
          <p:txBody>
            <a:bodyPr wrap="none" lIns="82304" tIns="41152" rIns="82304" bIns="41152">
              <a:spAutoFit/>
            </a:bodyPr>
            <a:lstStyle/>
            <a:p>
              <a:r>
                <a:rPr lang="en-US" sz="12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Georgia" panose="02040502050405020303" pitchFamily="18" charset="0"/>
                  <a:ea typeface="Open Sans Light" panose="020B0306030504020204" pitchFamily="34" charset="0"/>
                  <a:cs typeface="Lato Regular"/>
                </a:rPr>
                <a:t>Phase 1, 2, and 3</a:t>
              </a:r>
            </a:p>
            <a:p>
              <a:pPr algn="ctr"/>
              <a:r>
                <a:rPr lang="en-US" sz="12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Georgia" panose="02040502050405020303" pitchFamily="18" charset="0"/>
                  <a:ea typeface="Open Sans Light" panose="020B0306030504020204" pitchFamily="34" charset="0"/>
                  <a:cs typeface="Lato Regular"/>
                </a:rPr>
                <a:t>Dataset</a:t>
              </a:r>
            </a:p>
          </p:txBody>
        </p:sp>
        <p:sp>
          <p:nvSpPr>
            <p:cNvPr id="36" name="Shape 2589">
              <a:extLst>
                <a:ext uri="{FF2B5EF4-FFF2-40B4-BE49-F238E27FC236}">
                  <a16:creationId xmlns:a16="http://schemas.microsoft.com/office/drawing/2014/main" id="{3ECD5514-9EC6-43CA-8E4E-36F21D91EFEF}"/>
                </a:ext>
              </a:extLst>
            </p:cNvPr>
            <p:cNvSpPr/>
            <p:nvPr/>
          </p:nvSpPr>
          <p:spPr>
            <a:xfrm>
              <a:off x="946237" y="3608727"/>
              <a:ext cx="434376" cy="3948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382" y="15119"/>
                  </a:moveTo>
                  <a:cubicBezTo>
                    <a:pt x="7195" y="15119"/>
                    <a:pt x="7855" y="14394"/>
                    <a:pt x="7855" y="13500"/>
                  </a:cubicBezTo>
                  <a:cubicBezTo>
                    <a:pt x="7855" y="12605"/>
                    <a:pt x="7195" y="11880"/>
                    <a:pt x="6382" y="11880"/>
                  </a:cubicBezTo>
                  <a:cubicBezTo>
                    <a:pt x="5568" y="11880"/>
                    <a:pt x="4909" y="12605"/>
                    <a:pt x="4909" y="13500"/>
                  </a:cubicBezTo>
                  <a:cubicBezTo>
                    <a:pt x="4909" y="14394"/>
                    <a:pt x="5568" y="15119"/>
                    <a:pt x="6382" y="15119"/>
                  </a:cubicBezTo>
                  <a:moveTo>
                    <a:pt x="2455" y="3240"/>
                  </a:moveTo>
                  <a:cubicBezTo>
                    <a:pt x="2725" y="3240"/>
                    <a:pt x="2945" y="2999"/>
                    <a:pt x="2945" y="2700"/>
                  </a:cubicBezTo>
                  <a:cubicBezTo>
                    <a:pt x="2945" y="2402"/>
                    <a:pt x="2725" y="2160"/>
                    <a:pt x="2455" y="2160"/>
                  </a:cubicBezTo>
                  <a:cubicBezTo>
                    <a:pt x="2184" y="2160"/>
                    <a:pt x="1964" y="2402"/>
                    <a:pt x="1964" y="2700"/>
                  </a:cubicBezTo>
                  <a:cubicBezTo>
                    <a:pt x="1964" y="2999"/>
                    <a:pt x="2184" y="3240"/>
                    <a:pt x="2455" y="3240"/>
                  </a:cubicBezTo>
                  <a:moveTo>
                    <a:pt x="3927" y="8100"/>
                  </a:moveTo>
                  <a:cubicBezTo>
                    <a:pt x="3927" y="6609"/>
                    <a:pt x="5026" y="5400"/>
                    <a:pt x="6382" y="5400"/>
                  </a:cubicBezTo>
                  <a:cubicBezTo>
                    <a:pt x="7738" y="5400"/>
                    <a:pt x="8836" y="6609"/>
                    <a:pt x="8836" y="8100"/>
                  </a:cubicBezTo>
                  <a:lnTo>
                    <a:pt x="8836" y="13500"/>
                  </a:lnTo>
                  <a:cubicBezTo>
                    <a:pt x="8836" y="14991"/>
                    <a:pt x="7738" y="16199"/>
                    <a:pt x="6382" y="16199"/>
                  </a:cubicBezTo>
                  <a:cubicBezTo>
                    <a:pt x="5026" y="16199"/>
                    <a:pt x="3927" y="14991"/>
                    <a:pt x="3927" y="13500"/>
                  </a:cubicBezTo>
                  <a:cubicBezTo>
                    <a:pt x="3927" y="13500"/>
                    <a:pt x="3927" y="8100"/>
                    <a:pt x="3927" y="8100"/>
                  </a:cubicBezTo>
                  <a:close/>
                  <a:moveTo>
                    <a:pt x="2945" y="13500"/>
                  </a:moveTo>
                  <a:cubicBezTo>
                    <a:pt x="2945" y="15587"/>
                    <a:pt x="4484" y="17279"/>
                    <a:pt x="6382" y="17279"/>
                  </a:cubicBezTo>
                  <a:cubicBezTo>
                    <a:pt x="8280" y="17279"/>
                    <a:pt x="9818" y="15587"/>
                    <a:pt x="9818" y="13500"/>
                  </a:cubicBezTo>
                  <a:lnTo>
                    <a:pt x="9818" y="8100"/>
                  </a:lnTo>
                  <a:cubicBezTo>
                    <a:pt x="9818" y="6012"/>
                    <a:pt x="8280" y="4320"/>
                    <a:pt x="6382" y="4320"/>
                  </a:cubicBezTo>
                  <a:cubicBezTo>
                    <a:pt x="4484" y="4320"/>
                    <a:pt x="2945" y="6012"/>
                    <a:pt x="2945" y="8100"/>
                  </a:cubicBezTo>
                  <a:cubicBezTo>
                    <a:pt x="2945" y="8100"/>
                    <a:pt x="2945" y="13500"/>
                    <a:pt x="2945" y="13500"/>
                  </a:cubicBezTo>
                  <a:close/>
                  <a:moveTo>
                    <a:pt x="2455" y="19439"/>
                  </a:moveTo>
                  <a:cubicBezTo>
                    <a:pt x="2725" y="19439"/>
                    <a:pt x="2945" y="19198"/>
                    <a:pt x="2945" y="18899"/>
                  </a:cubicBezTo>
                  <a:cubicBezTo>
                    <a:pt x="2945" y="18601"/>
                    <a:pt x="2725" y="18359"/>
                    <a:pt x="2455" y="18359"/>
                  </a:cubicBezTo>
                  <a:cubicBezTo>
                    <a:pt x="2184" y="18359"/>
                    <a:pt x="1964" y="18601"/>
                    <a:pt x="1964" y="18899"/>
                  </a:cubicBezTo>
                  <a:cubicBezTo>
                    <a:pt x="1964" y="19198"/>
                    <a:pt x="2184" y="19439"/>
                    <a:pt x="2455" y="19439"/>
                  </a:cubicBezTo>
                  <a:moveTo>
                    <a:pt x="20618" y="20519"/>
                  </a:moveTo>
                  <a:lnTo>
                    <a:pt x="982" y="20519"/>
                  </a:lnTo>
                  <a:lnTo>
                    <a:pt x="982" y="1080"/>
                  </a:lnTo>
                  <a:lnTo>
                    <a:pt x="20618" y="1080"/>
                  </a:lnTo>
                  <a:cubicBezTo>
                    <a:pt x="20618" y="1080"/>
                    <a:pt x="20618" y="20519"/>
                    <a:pt x="20618" y="20519"/>
                  </a:cubicBezTo>
                  <a:close/>
                  <a:moveTo>
                    <a:pt x="20618" y="0"/>
                  </a:moveTo>
                  <a:lnTo>
                    <a:pt x="982" y="0"/>
                  </a:lnTo>
                  <a:cubicBezTo>
                    <a:pt x="440" y="0"/>
                    <a:pt x="0" y="484"/>
                    <a:pt x="0" y="1080"/>
                  </a:cubicBezTo>
                  <a:lnTo>
                    <a:pt x="0" y="20519"/>
                  </a:lnTo>
                  <a:cubicBezTo>
                    <a:pt x="0" y="21115"/>
                    <a:pt x="440" y="21600"/>
                    <a:pt x="982" y="21600"/>
                  </a:cubicBezTo>
                  <a:lnTo>
                    <a:pt x="20618" y="21600"/>
                  </a:lnTo>
                  <a:cubicBezTo>
                    <a:pt x="21160" y="21600"/>
                    <a:pt x="21600" y="21115"/>
                    <a:pt x="21600" y="20519"/>
                  </a:cubicBezTo>
                  <a:lnTo>
                    <a:pt x="21600" y="1080"/>
                  </a:lnTo>
                  <a:cubicBezTo>
                    <a:pt x="21600" y="484"/>
                    <a:pt x="21160" y="0"/>
                    <a:pt x="20618" y="0"/>
                  </a:cubicBezTo>
                  <a:moveTo>
                    <a:pt x="19145" y="3240"/>
                  </a:moveTo>
                  <a:cubicBezTo>
                    <a:pt x="19416" y="3240"/>
                    <a:pt x="19636" y="2999"/>
                    <a:pt x="19636" y="2700"/>
                  </a:cubicBezTo>
                  <a:cubicBezTo>
                    <a:pt x="19636" y="2402"/>
                    <a:pt x="19416" y="2160"/>
                    <a:pt x="19145" y="2160"/>
                  </a:cubicBezTo>
                  <a:cubicBezTo>
                    <a:pt x="18875" y="2160"/>
                    <a:pt x="18655" y="2402"/>
                    <a:pt x="18655" y="2700"/>
                  </a:cubicBezTo>
                  <a:cubicBezTo>
                    <a:pt x="18655" y="2999"/>
                    <a:pt x="18875" y="3240"/>
                    <a:pt x="19145" y="3240"/>
                  </a:cubicBezTo>
                  <a:moveTo>
                    <a:pt x="12764" y="8100"/>
                  </a:moveTo>
                  <a:cubicBezTo>
                    <a:pt x="12764" y="6609"/>
                    <a:pt x="13863" y="5400"/>
                    <a:pt x="15218" y="5400"/>
                  </a:cubicBezTo>
                  <a:cubicBezTo>
                    <a:pt x="16574" y="5400"/>
                    <a:pt x="17673" y="6609"/>
                    <a:pt x="17673" y="8100"/>
                  </a:cubicBezTo>
                  <a:lnTo>
                    <a:pt x="17673" y="13500"/>
                  </a:lnTo>
                  <a:cubicBezTo>
                    <a:pt x="17673" y="14991"/>
                    <a:pt x="16574" y="16199"/>
                    <a:pt x="15218" y="16199"/>
                  </a:cubicBezTo>
                  <a:cubicBezTo>
                    <a:pt x="13863" y="16199"/>
                    <a:pt x="12764" y="14991"/>
                    <a:pt x="12764" y="13500"/>
                  </a:cubicBezTo>
                  <a:cubicBezTo>
                    <a:pt x="12764" y="13500"/>
                    <a:pt x="12764" y="8100"/>
                    <a:pt x="12764" y="8100"/>
                  </a:cubicBezTo>
                  <a:close/>
                  <a:moveTo>
                    <a:pt x="15218" y="17279"/>
                  </a:moveTo>
                  <a:cubicBezTo>
                    <a:pt x="17116" y="17279"/>
                    <a:pt x="18655" y="15587"/>
                    <a:pt x="18655" y="13500"/>
                  </a:cubicBezTo>
                  <a:lnTo>
                    <a:pt x="18655" y="8100"/>
                  </a:lnTo>
                  <a:cubicBezTo>
                    <a:pt x="18655" y="6012"/>
                    <a:pt x="17116" y="4320"/>
                    <a:pt x="15218" y="4320"/>
                  </a:cubicBezTo>
                  <a:cubicBezTo>
                    <a:pt x="13320" y="4320"/>
                    <a:pt x="11782" y="6012"/>
                    <a:pt x="11782" y="8100"/>
                  </a:cubicBezTo>
                  <a:lnTo>
                    <a:pt x="11782" y="13500"/>
                  </a:lnTo>
                  <a:cubicBezTo>
                    <a:pt x="11782" y="15587"/>
                    <a:pt x="13320" y="17279"/>
                    <a:pt x="15218" y="17279"/>
                  </a:cubicBezTo>
                  <a:moveTo>
                    <a:pt x="15218" y="9720"/>
                  </a:moveTo>
                  <a:cubicBezTo>
                    <a:pt x="16032" y="9720"/>
                    <a:pt x="16691" y="8995"/>
                    <a:pt x="16691" y="8100"/>
                  </a:cubicBezTo>
                  <a:cubicBezTo>
                    <a:pt x="16691" y="7206"/>
                    <a:pt x="16032" y="6480"/>
                    <a:pt x="15218" y="6480"/>
                  </a:cubicBezTo>
                  <a:cubicBezTo>
                    <a:pt x="14405" y="6480"/>
                    <a:pt x="13745" y="7206"/>
                    <a:pt x="13745" y="8100"/>
                  </a:cubicBezTo>
                  <a:cubicBezTo>
                    <a:pt x="13745" y="8995"/>
                    <a:pt x="14405" y="9720"/>
                    <a:pt x="15218" y="9720"/>
                  </a:cubicBezTo>
                  <a:moveTo>
                    <a:pt x="19145" y="18359"/>
                  </a:moveTo>
                  <a:cubicBezTo>
                    <a:pt x="18875" y="18359"/>
                    <a:pt x="18655" y="18601"/>
                    <a:pt x="18655" y="18899"/>
                  </a:cubicBezTo>
                  <a:cubicBezTo>
                    <a:pt x="18655" y="19198"/>
                    <a:pt x="18875" y="19439"/>
                    <a:pt x="19145" y="19439"/>
                  </a:cubicBezTo>
                  <a:cubicBezTo>
                    <a:pt x="19416" y="19439"/>
                    <a:pt x="19636" y="19198"/>
                    <a:pt x="19636" y="18899"/>
                  </a:cubicBezTo>
                  <a:cubicBezTo>
                    <a:pt x="19636" y="18601"/>
                    <a:pt x="19416" y="18359"/>
                    <a:pt x="19145" y="18359"/>
                  </a:cubicBezTo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14284" tIns="14284" rIns="14284" bIns="14284" anchor="ctr"/>
            <a:lstStyle/>
            <a:p>
              <a:pPr defTabSz="171399" eaLnBrk="1" hangingPunct="1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20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eorgia" panose="02040502050405020303" pitchFamily="18" charset="0"/>
                <a:ea typeface="Calibri" charset="0"/>
                <a:cs typeface="Calibri" charset="0"/>
                <a:sym typeface="Gill Sans"/>
              </a:endParaRPr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E2D34C4A-BBD8-EA9A-FB51-3F571A68A584}"/>
              </a:ext>
            </a:extLst>
          </p:cNvPr>
          <p:cNvGrpSpPr/>
          <p:nvPr/>
        </p:nvGrpSpPr>
        <p:grpSpPr>
          <a:xfrm>
            <a:off x="1712123" y="1721970"/>
            <a:ext cx="2532518" cy="4670151"/>
            <a:chOff x="1712123" y="1721970"/>
            <a:chExt cx="2532518" cy="4670151"/>
          </a:xfrm>
        </p:grpSpPr>
        <p:sp>
          <p:nvSpPr>
            <p:cNvPr id="37" name="Shape 2896">
              <a:extLst>
                <a:ext uri="{FF2B5EF4-FFF2-40B4-BE49-F238E27FC236}">
                  <a16:creationId xmlns:a16="http://schemas.microsoft.com/office/drawing/2014/main" id="{1600C710-4284-E5CE-6BF9-C5DA3F004A99}"/>
                </a:ext>
              </a:extLst>
            </p:cNvPr>
            <p:cNvSpPr/>
            <p:nvPr/>
          </p:nvSpPr>
          <p:spPr>
            <a:xfrm rot="5400000">
              <a:off x="2635308" y="1862635"/>
              <a:ext cx="217188" cy="5550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312" y="5053"/>
                  </a:moveTo>
                  <a:lnTo>
                    <a:pt x="11494" y="144"/>
                  </a:lnTo>
                  <a:cubicBezTo>
                    <a:pt x="11316" y="55"/>
                    <a:pt x="11071" y="0"/>
                    <a:pt x="10800" y="0"/>
                  </a:cubicBezTo>
                  <a:cubicBezTo>
                    <a:pt x="10529" y="0"/>
                    <a:pt x="10284" y="55"/>
                    <a:pt x="10106" y="144"/>
                  </a:cubicBezTo>
                  <a:lnTo>
                    <a:pt x="288" y="5053"/>
                  </a:lnTo>
                  <a:cubicBezTo>
                    <a:pt x="110" y="5142"/>
                    <a:pt x="0" y="5264"/>
                    <a:pt x="0" y="5400"/>
                  </a:cubicBezTo>
                  <a:cubicBezTo>
                    <a:pt x="0" y="5671"/>
                    <a:pt x="440" y="5891"/>
                    <a:pt x="982" y="5891"/>
                  </a:cubicBezTo>
                  <a:cubicBezTo>
                    <a:pt x="1253" y="5891"/>
                    <a:pt x="1498" y="5836"/>
                    <a:pt x="1676" y="5747"/>
                  </a:cubicBezTo>
                  <a:lnTo>
                    <a:pt x="9818" y="1676"/>
                  </a:lnTo>
                  <a:lnTo>
                    <a:pt x="9818" y="21109"/>
                  </a:lnTo>
                  <a:cubicBezTo>
                    <a:pt x="9818" y="21380"/>
                    <a:pt x="10258" y="21600"/>
                    <a:pt x="10800" y="21600"/>
                  </a:cubicBezTo>
                  <a:cubicBezTo>
                    <a:pt x="11342" y="21600"/>
                    <a:pt x="11782" y="21380"/>
                    <a:pt x="11782" y="21109"/>
                  </a:cubicBezTo>
                  <a:lnTo>
                    <a:pt x="11782" y="1676"/>
                  </a:lnTo>
                  <a:lnTo>
                    <a:pt x="19924" y="5747"/>
                  </a:lnTo>
                  <a:cubicBezTo>
                    <a:pt x="20102" y="5836"/>
                    <a:pt x="20347" y="5891"/>
                    <a:pt x="20618" y="5891"/>
                  </a:cubicBezTo>
                  <a:cubicBezTo>
                    <a:pt x="21160" y="5891"/>
                    <a:pt x="21600" y="5671"/>
                    <a:pt x="21600" y="5400"/>
                  </a:cubicBezTo>
                  <a:cubicBezTo>
                    <a:pt x="21600" y="5264"/>
                    <a:pt x="21490" y="5142"/>
                    <a:pt x="21312" y="5053"/>
                  </a:cubicBezTo>
                </a:path>
              </a:pathLst>
            </a:custGeom>
            <a:solidFill>
              <a:srgbClr val="FF0000"/>
            </a:solidFill>
            <a:ln w="12700">
              <a:noFill/>
              <a:miter lim="400000"/>
            </a:ln>
          </p:spPr>
          <p:txBody>
            <a:bodyPr lIns="14284" tIns="14284" rIns="14284" bIns="14284" anchor="ctr"/>
            <a:lstStyle/>
            <a:p>
              <a:pPr defTabSz="171399" eaLnBrk="1" hangingPunct="1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20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eorgia" panose="02040502050405020303" pitchFamily="18" charset="0"/>
                <a:ea typeface="Calibri" charset="0"/>
                <a:cs typeface="Calibri" charset="0"/>
                <a:sym typeface="Gill Sans"/>
              </a:endParaRPr>
            </a:p>
          </p:txBody>
        </p:sp>
        <p:sp>
          <p:nvSpPr>
            <p:cNvPr id="38" name="Shape 2896">
              <a:extLst>
                <a:ext uri="{FF2B5EF4-FFF2-40B4-BE49-F238E27FC236}">
                  <a16:creationId xmlns:a16="http://schemas.microsoft.com/office/drawing/2014/main" id="{BC91E442-280D-515F-8E73-496D62D08BD0}"/>
                </a:ext>
              </a:extLst>
            </p:cNvPr>
            <p:cNvSpPr/>
            <p:nvPr/>
          </p:nvSpPr>
          <p:spPr>
            <a:xfrm rot="5400000">
              <a:off x="2635308" y="5348297"/>
              <a:ext cx="217188" cy="5550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312" y="5053"/>
                  </a:moveTo>
                  <a:lnTo>
                    <a:pt x="11494" y="144"/>
                  </a:lnTo>
                  <a:cubicBezTo>
                    <a:pt x="11316" y="55"/>
                    <a:pt x="11071" y="0"/>
                    <a:pt x="10800" y="0"/>
                  </a:cubicBezTo>
                  <a:cubicBezTo>
                    <a:pt x="10529" y="0"/>
                    <a:pt x="10284" y="55"/>
                    <a:pt x="10106" y="144"/>
                  </a:cubicBezTo>
                  <a:lnTo>
                    <a:pt x="288" y="5053"/>
                  </a:lnTo>
                  <a:cubicBezTo>
                    <a:pt x="110" y="5142"/>
                    <a:pt x="0" y="5264"/>
                    <a:pt x="0" y="5400"/>
                  </a:cubicBezTo>
                  <a:cubicBezTo>
                    <a:pt x="0" y="5671"/>
                    <a:pt x="440" y="5891"/>
                    <a:pt x="982" y="5891"/>
                  </a:cubicBezTo>
                  <a:cubicBezTo>
                    <a:pt x="1253" y="5891"/>
                    <a:pt x="1498" y="5836"/>
                    <a:pt x="1676" y="5747"/>
                  </a:cubicBezTo>
                  <a:lnTo>
                    <a:pt x="9818" y="1676"/>
                  </a:lnTo>
                  <a:lnTo>
                    <a:pt x="9818" y="21109"/>
                  </a:lnTo>
                  <a:cubicBezTo>
                    <a:pt x="9818" y="21380"/>
                    <a:pt x="10258" y="21600"/>
                    <a:pt x="10800" y="21600"/>
                  </a:cubicBezTo>
                  <a:cubicBezTo>
                    <a:pt x="11342" y="21600"/>
                    <a:pt x="11782" y="21380"/>
                    <a:pt x="11782" y="21109"/>
                  </a:cubicBezTo>
                  <a:lnTo>
                    <a:pt x="11782" y="1676"/>
                  </a:lnTo>
                  <a:lnTo>
                    <a:pt x="19924" y="5747"/>
                  </a:lnTo>
                  <a:cubicBezTo>
                    <a:pt x="20102" y="5836"/>
                    <a:pt x="20347" y="5891"/>
                    <a:pt x="20618" y="5891"/>
                  </a:cubicBezTo>
                  <a:cubicBezTo>
                    <a:pt x="21160" y="5891"/>
                    <a:pt x="21600" y="5671"/>
                    <a:pt x="21600" y="5400"/>
                  </a:cubicBezTo>
                  <a:cubicBezTo>
                    <a:pt x="21600" y="5264"/>
                    <a:pt x="21490" y="5142"/>
                    <a:pt x="21312" y="5053"/>
                  </a:cubicBezTo>
                </a:path>
              </a:pathLst>
            </a:custGeom>
            <a:solidFill>
              <a:srgbClr val="FF0000"/>
            </a:solidFill>
            <a:ln w="12700">
              <a:noFill/>
              <a:miter lim="400000"/>
            </a:ln>
          </p:spPr>
          <p:txBody>
            <a:bodyPr lIns="14284" tIns="14284" rIns="14284" bIns="14284" anchor="ctr"/>
            <a:lstStyle/>
            <a:p>
              <a:pPr defTabSz="171399" eaLnBrk="1" hangingPunct="1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20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eorgia" panose="02040502050405020303" pitchFamily="18" charset="0"/>
                <a:ea typeface="Calibri" charset="0"/>
                <a:cs typeface="Calibri" charset="0"/>
                <a:sym typeface="Gill Sans"/>
              </a:endParaRPr>
            </a:p>
          </p:txBody>
        </p:sp>
        <p:cxnSp>
          <p:nvCxnSpPr>
            <p:cNvPr id="39" name="直接连接符 66">
              <a:extLst>
                <a:ext uri="{FF2B5EF4-FFF2-40B4-BE49-F238E27FC236}">
                  <a16:creationId xmlns:a16="http://schemas.microsoft.com/office/drawing/2014/main" id="{5403C7D8-EB8F-8C46-626B-2194DFFE0004}"/>
                </a:ext>
              </a:extLst>
            </p:cNvPr>
            <p:cNvCxnSpPr/>
            <p:nvPr/>
          </p:nvCxnSpPr>
          <p:spPr>
            <a:xfrm rot="5400000">
              <a:off x="726808" y="3878451"/>
              <a:ext cx="3492000" cy="1610"/>
            </a:xfrm>
            <a:prstGeom prst="line">
              <a:avLst/>
            </a:prstGeom>
            <a:solidFill>
              <a:schemeClr val="accent2"/>
            </a:solidFill>
            <a:ln w="19050">
              <a:solidFill>
                <a:srgbClr val="C00000"/>
              </a:solidFill>
              <a:miter lim="400000"/>
            </a:ln>
          </p:spPr>
        </p:cxnSp>
        <p:cxnSp>
          <p:nvCxnSpPr>
            <p:cNvPr id="40" name="直接连接符 80">
              <a:extLst>
                <a:ext uri="{FF2B5EF4-FFF2-40B4-BE49-F238E27FC236}">
                  <a16:creationId xmlns:a16="http://schemas.microsoft.com/office/drawing/2014/main" id="{A450E88E-2E81-6BD6-2B46-917B5E5F1FDC}"/>
                </a:ext>
              </a:extLst>
            </p:cNvPr>
            <p:cNvCxnSpPr/>
            <p:nvPr/>
          </p:nvCxnSpPr>
          <p:spPr>
            <a:xfrm>
              <a:off x="1712123" y="3813218"/>
              <a:ext cx="756000" cy="1610"/>
            </a:xfrm>
            <a:prstGeom prst="line">
              <a:avLst/>
            </a:prstGeom>
            <a:solidFill>
              <a:schemeClr val="accent2"/>
            </a:solidFill>
            <a:ln w="19050">
              <a:solidFill>
                <a:srgbClr val="C00000"/>
              </a:solidFill>
              <a:miter lim="400000"/>
            </a:ln>
          </p:spPr>
        </p:cxnSp>
        <p:grpSp>
          <p:nvGrpSpPr>
            <p:cNvPr id="41" name="Group 45">
              <a:extLst>
                <a:ext uri="{FF2B5EF4-FFF2-40B4-BE49-F238E27FC236}">
                  <a16:creationId xmlns:a16="http://schemas.microsoft.com/office/drawing/2014/main" id="{A031D931-FF0A-2F12-39EF-CFA4F5DFD80A}"/>
                </a:ext>
              </a:extLst>
            </p:cNvPr>
            <p:cNvGrpSpPr/>
            <p:nvPr/>
          </p:nvGrpSpPr>
          <p:grpSpPr>
            <a:xfrm rot="21316916">
              <a:off x="3396999" y="1721970"/>
              <a:ext cx="846723" cy="846943"/>
              <a:chOff x="5013110" y="5059616"/>
              <a:chExt cx="3378533" cy="3379413"/>
            </a:xfrm>
          </p:grpSpPr>
          <p:sp>
            <p:nvSpPr>
              <p:cNvPr id="42" name="Oval 46">
                <a:extLst>
                  <a:ext uri="{FF2B5EF4-FFF2-40B4-BE49-F238E27FC236}">
                    <a16:creationId xmlns:a16="http://schemas.microsoft.com/office/drawing/2014/main" id="{5E19CA3F-B633-BF32-E8CA-6E45CDB5D472}"/>
                  </a:ext>
                </a:extLst>
              </p:cNvPr>
              <p:cNvSpPr/>
              <p:nvPr/>
            </p:nvSpPr>
            <p:spPr>
              <a:xfrm>
                <a:off x="5013110" y="5059616"/>
                <a:ext cx="3378533" cy="3379413"/>
              </a:xfrm>
              <a:prstGeom prst="ellipse">
                <a:avLst/>
              </a:prstGeom>
              <a:solidFill>
                <a:schemeClr val="bg1">
                  <a:lumMod val="75000"/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64607" tIns="82304" rIns="164607" bIns="82304" rtlCol="0" anchor="ctr"/>
              <a:lstStyle/>
              <a:p>
                <a:pPr algn="ctr"/>
                <a:endParaRPr lang="bg-BG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Georgia" panose="02040502050405020303" pitchFamily="18" charset="0"/>
                </a:endParaRPr>
              </a:p>
            </p:txBody>
          </p:sp>
          <p:sp>
            <p:nvSpPr>
              <p:cNvPr id="43" name="Oval 47">
                <a:extLst>
                  <a:ext uri="{FF2B5EF4-FFF2-40B4-BE49-F238E27FC236}">
                    <a16:creationId xmlns:a16="http://schemas.microsoft.com/office/drawing/2014/main" id="{98C2FD66-B3FA-8E08-02BC-84A30743BBFF}"/>
                  </a:ext>
                </a:extLst>
              </p:cNvPr>
              <p:cNvSpPr/>
              <p:nvPr/>
            </p:nvSpPr>
            <p:spPr>
              <a:xfrm>
                <a:off x="5286107" y="5332685"/>
                <a:ext cx="2832537" cy="2833275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64607" tIns="82304" rIns="164607" bIns="82304" rtlCol="0" anchor="ctr"/>
              <a:lstStyle/>
              <a:p>
                <a:pPr algn="ctr"/>
                <a:endParaRPr lang="bg-BG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Georgia" panose="02040502050405020303" pitchFamily="18" charset="0"/>
                </a:endParaRPr>
              </a:p>
            </p:txBody>
          </p:sp>
        </p:grpSp>
        <p:sp>
          <p:nvSpPr>
            <p:cNvPr id="44" name="Rectangle 89">
              <a:extLst>
                <a:ext uri="{FF2B5EF4-FFF2-40B4-BE49-F238E27FC236}">
                  <a16:creationId xmlns:a16="http://schemas.microsoft.com/office/drawing/2014/main" id="{C73EC0E4-7B61-CF96-B562-1B4C096979D2}"/>
                </a:ext>
              </a:extLst>
            </p:cNvPr>
            <p:cNvSpPr/>
            <p:nvPr/>
          </p:nvSpPr>
          <p:spPr>
            <a:xfrm>
              <a:off x="3445579" y="2643511"/>
              <a:ext cx="749709" cy="267774"/>
            </a:xfrm>
            <a:prstGeom prst="rect">
              <a:avLst/>
            </a:prstGeom>
          </p:spPr>
          <p:txBody>
            <a:bodyPr wrap="none" lIns="82304" tIns="41152" rIns="82304" bIns="41152">
              <a:spAutoFit/>
            </a:bodyPr>
            <a:lstStyle/>
            <a:p>
              <a:pPr algn="ctr"/>
              <a:r>
                <a:rPr lang="en-US" sz="12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Georgia" panose="02040502050405020303" pitchFamily="18" charset="0"/>
                  <a:ea typeface="Open Sans Light" panose="020B0306030504020204" pitchFamily="34" charset="0"/>
                  <a:cs typeface="Lato Regular"/>
                </a:rPr>
                <a:t>Phase 1</a:t>
              </a:r>
            </a:p>
          </p:txBody>
        </p:sp>
        <p:sp>
          <p:nvSpPr>
            <p:cNvPr id="45" name="Shape 2589">
              <a:extLst>
                <a:ext uri="{FF2B5EF4-FFF2-40B4-BE49-F238E27FC236}">
                  <a16:creationId xmlns:a16="http://schemas.microsoft.com/office/drawing/2014/main" id="{8E392D9E-60AC-3B0C-81A3-E5C317993A02}"/>
                </a:ext>
              </a:extLst>
            </p:cNvPr>
            <p:cNvSpPr/>
            <p:nvPr/>
          </p:nvSpPr>
          <p:spPr>
            <a:xfrm>
              <a:off x="3604533" y="1953637"/>
              <a:ext cx="434376" cy="3948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382" y="15119"/>
                  </a:moveTo>
                  <a:cubicBezTo>
                    <a:pt x="7195" y="15119"/>
                    <a:pt x="7855" y="14394"/>
                    <a:pt x="7855" y="13500"/>
                  </a:cubicBezTo>
                  <a:cubicBezTo>
                    <a:pt x="7855" y="12605"/>
                    <a:pt x="7195" y="11880"/>
                    <a:pt x="6382" y="11880"/>
                  </a:cubicBezTo>
                  <a:cubicBezTo>
                    <a:pt x="5568" y="11880"/>
                    <a:pt x="4909" y="12605"/>
                    <a:pt x="4909" y="13500"/>
                  </a:cubicBezTo>
                  <a:cubicBezTo>
                    <a:pt x="4909" y="14394"/>
                    <a:pt x="5568" y="15119"/>
                    <a:pt x="6382" y="15119"/>
                  </a:cubicBezTo>
                  <a:moveTo>
                    <a:pt x="2455" y="3240"/>
                  </a:moveTo>
                  <a:cubicBezTo>
                    <a:pt x="2725" y="3240"/>
                    <a:pt x="2945" y="2999"/>
                    <a:pt x="2945" y="2700"/>
                  </a:cubicBezTo>
                  <a:cubicBezTo>
                    <a:pt x="2945" y="2402"/>
                    <a:pt x="2725" y="2160"/>
                    <a:pt x="2455" y="2160"/>
                  </a:cubicBezTo>
                  <a:cubicBezTo>
                    <a:pt x="2184" y="2160"/>
                    <a:pt x="1964" y="2402"/>
                    <a:pt x="1964" y="2700"/>
                  </a:cubicBezTo>
                  <a:cubicBezTo>
                    <a:pt x="1964" y="2999"/>
                    <a:pt x="2184" y="3240"/>
                    <a:pt x="2455" y="3240"/>
                  </a:cubicBezTo>
                  <a:moveTo>
                    <a:pt x="3927" y="8100"/>
                  </a:moveTo>
                  <a:cubicBezTo>
                    <a:pt x="3927" y="6609"/>
                    <a:pt x="5026" y="5400"/>
                    <a:pt x="6382" y="5400"/>
                  </a:cubicBezTo>
                  <a:cubicBezTo>
                    <a:pt x="7738" y="5400"/>
                    <a:pt x="8836" y="6609"/>
                    <a:pt x="8836" y="8100"/>
                  </a:cubicBezTo>
                  <a:lnTo>
                    <a:pt x="8836" y="13500"/>
                  </a:lnTo>
                  <a:cubicBezTo>
                    <a:pt x="8836" y="14991"/>
                    <a:pt x="7738" y="16199"/>
                    <a:pt x="6382" y="16199"/>
                  </a:cubicBezTo>
                  <a:cubicBezTo>
                    <a:pt x="5026" y="16199"/>
                    <a:pt x="3927" y="14991"/>
                    <a:pt x="3927" y="13500"/>
                  </a:cubicBezTo>
                  <a:cubicBezTo>
                    <a:pt x="3927" y="13500"/>
                    <a:pt x="3927" y="8100"/>
                    <a:pt x="3927" y="8100"/>
                  </a:cubicBezTo>
                  <a:close/>
                  <a:moveTo>
                    <a:pt x="2945" y="13500"/>
                  </a:moveTo>
                  <a:cubicBezTo>
                    <a:pt x="2945" y="15587"/>
                    <a:pt x="4484" y="17279"/>
                    <a:pt x="6382" y="17279"/>
                  </a:cubicBezTo>
                  <a:cubicBezTo>
                    <a:pt x="8280" y="17279"/>
                    <a:pt x="9818" y="15587"/>
                    <a:pt x="9818" y="13500"/>
                  </a:cubicBezTo>
                  <a:lnTo>
                    <a:pt x="9818" y="8100"/>
                  </a:lnTo>
                  <a:cubicBezTo>
                    <a:pt x="9818" y="6012"/>
                    <a:pt x="8280" y="4320"/>
                    <a:pt x="6382" y="4320"/>
                  </a:cubicBezTo>
                  <a:cubicBezTo>
                    <a:pt x="4484" y="4320"/>
                    <a:pt x="2945" y="6012"/>
                    <a:pt x="2945" y="8100"/>
                  </a:cubicBezTo>
                  <a:cubicBezTo>
                    <a:pt x="2945" y="8100"/>
                    <a:pt x="2945" y="13500"/>
                    <a:pt x="2945" y="13500"/>
                  </a:cubicBezTo>
                  <a:close/>
                  <a:moveTo>
                    <a:pt x="2455" y="19439"/>
                  </a:moveTo>
                  <a:cubicBezTo>
                    <a:pt x="2725" y="19439"/>
                    <a:pt x="2945" y="19198"/>
                    <a:pt x="2945" y="18899"/>
                  </a:cubicBezTo>
                  <a:cubicBezTo>
                    <a:pt x="2945" y="18601"/>
                    <a:pt x="2725" y="18359"/>
                    <a:pt x="2455" y="18359"/>
                  </a:cubicBezTo>
                  <a:cubicBezTo>
                    <a:pt x="2184" y="18359"/>
                    <a:pt x="1964" y="18601"/>
                    <a:pt x="1964" y="18899"/>
                  </a:cubicBezTo>
                  <a:cubicBezTo>
                    <a:pt x="1964" y="19198"/>
                    <a:pt x="2184" y="19439"/>
                    <a:pt x="2455" y="19439"/>
                  </a:cubicBezTo>
                  <a:moveTo>
                    <a:pt x="20618" y="20519"/>
                  </a:moveTo>
                  <a:lnTo>
                    <a:pt x="982" y="20519"/>
                  </a:lnTo>
                  <a:lnTo>
                    <a:pt x="982" y="1080"/>
                  </a:lnTo>
                  <a:lnTo>
                    <a:pt x="20618" y="1080"/>
                  </a:lnTo>
                  <a:cubicBezTo>
                    <a:pt x="20618" y="1080"/>
                    <a:pt x="20618" y="20519"/>
                    <a:pt x="20618" y="20519"/>
                  </a:cubicBezTo>
                  <a:close/>
                  <a:moveTo>
                    <a:pt x="20618" y="0"/>
                  </a:moveTo>
                  <a:lnTo>
                    <a:pt x="982" y="0"/>
                  </a:lnTo>
                  <a:cubicBezTo>
                    <a:pt x="440" y="0"/>
                    <a:pt x="0" y="484"/>
                    <a:pt x="0" y="1080"/>
                  </a:cubicBezTo>
                  <a:lnTo>
                    <a:pt x="0" y="20519"/>
                  </a:lnTo>
                  <a:cubicBezTo>
                    <a:pt x="0" y="21115"/>
                    <a:pt x="440" y="21600"/>
                    <a:pt x="982" y="21600"/>
                  </a:cubicBezTo>
                  <a:lnTo>
                    <a:pt x="20618" y="21600"/>
                  </a:lnTo>
                  <a:cubicBezTo>
                    <a:pt x="21160" y="21600"/>
                    <a:pt x="21600" y="21115"/>
                    <a:pt x="21600" y="20519"/>
                  </a:cubicBezTo>
                  <a:lnTo>
                    <a:pt x="21600" y="1080"/>
                  </a:lnTo>
                  <a:cubicBezTo>
                    <a:pt x="21600" y="484"/>
                    <a:pt x="21160" y="0"/>
                    <a:pt x="20618" y="0"/>
                  </a:cubicBezTo>
                  <a:moveTo>
                    <a:pt x="19145" y="3240"/>
                  </a:moveTo>
                  <a:cubicBezTo>
                    <a:pt x="19416" y="3240"/>
                    <a:pt x="19636" y="2999"/>
                    <a:pt x="19636" y="2700"/>
                  </a:cubicBezTo>
                  <a:cubicBezTo>
                    <a:pt x="19636" y="2402"/>
                    <a:pt x="19416" y="2160"/>
                    <a:pt x="19145" y="2160"/>
                  </a:cubicBezTo>
                  <a:cubicBezTo>
                    <a:pt x="18875" y="2160"/>
                    <a:pt x="18655" y="2402"/>
                    <a:pt x="18655" y="2700"/>
                  </a:cubicBezTo>
                  <a:cubicBezTo>
                    <a:pt x="18655" y="2999"/>
                    <a:pt x="18875" y="3240"/>
                    <a:pt x="19145" y="3240"/>
                  </a:cubicBezTo>
                  <a:moveTo>
                    <a:pt x="12764" y="8100"/>
                  </a:moveTo>
                  <a:cubicBezTo>
                    <a:pt x="12764" y="6609"/>
                    <a:pt x="13863" y="5400"/>
                    <a:pt x="15218" y="5400"/>
                  </a:cubicBezTo>
                  <a:cubicBezTo>
                    <a:pt x="16574" y="5400"/>
                    <a:pt x="17673" y="6609"/>
                    <a:pt x="17673" y="8100"/>
                  </a:cubicBezTo>
                  <a:lnTo>
                    <a:pt x="17673" y="13500"/>
                  </a:lnTo>
                  <a:cubicBezTo>
                    <a:pt x="17673" y="14991"/>
                    <a:pt x="16574" y="16199"/>
                    <a:pt x="15218" y="16199"/>
                  </a:cubicBezTo>
                  <a:cubicBezTo>
                    <a:pt x="13863" y="16199"/>
                    <a:pt x="12764" y="14991"/>
                    <a:pt x="12764" y="13500"/>
                  </a:cubicBezTo>
                  <a:cubicBezTo>
                    <a:pt x="12764" y="13500"/>
                    <a:pt x="12764" y="8100"/>
                    <a:pt x="12764" y="8100"/>
                  </a:cubicBezTo>
                  <a:close/>
                  <a:moveTo>
                    <a:pt x="15218" y="17279"/>
                  </a:moveTo>
                  <a:cubicBezTo>
                    <a:pt x="17116" y="17279"/>
                    <a:pt x="18655" y="15587"/>
                    <a:pt x="18655" y="13500"/>
                  </a:cubicBezTo>
                  <a:lnTo>
                    <a:pt x="18655" y="8100"/>
                  </a:lnTo>
                  <a:cubicBezTo>
                    <a:pt x="18655" y="6012"/>
                    <a:pt x="17116" y="4320"/>
                    <a:pt x="15218" y="4320"/>
                  </a:cubicBezTo>
                  <a:cubicBezTo>
                    <a:pt x="13320" y="4320"/>
                    <a:pt x="11782" y="6012"/>
                    <a:pt x="11782" y="8100"/>
                  </a:cubicBezTo>
                  <a:lnTo>
                    <a:pt x="11782" y="13500"/>
                  </a:lnTo>
                  <a:cubicBezTo>
                    <a:pt x="11782" y="15587"/>
                    <a:pt x="13320" y="17279"/>
                    <a:pt x="15218" y="17279"/>
                  </a:cubicBezTo>
                  <a:moveTo>
                    <a:pt x="15218" y="9720"/>
                  </a:moveTo>
                  <a:cubicBezTo>
                    <a:pt x="16032" y="9720"/>
                    <a:pt x="16691" y="8995"/>
                    <a:pt x="16691" y="8100"/>
                  </a:cubicBezTo>
                  <a:cubicBezTo>
                    <a:pt x="16691" y="7206"/>
                    <a:pt x="16032" y="6480"/>
                    <a:pt x="15218" y="6480"/>
                  </a:cubicBezTo>
                  <a:cubicBezTo>
                    <a:pt x="14405" y="6480"/>
                    <a:pt x="13745" y="7206"/>
                    <a:pt x="13745" y="8100"/>
                  </a:cubicBezTo>
                  <a:cubicBezTo>
                    <a:pt x="13745" y="8995"/>
                    <a:pt x="14405" y="9720"/>
                    <a:pt x="15218" y="9720"/>
                  </a:cubicBezTo>
                  <a:moveTo>
                    <a:pt x="19145" y="18359"/>
                  </a:moveTo>
                  <a:cubicBezTo>
                    <a:pt x="18875" y="18359"/>
                    <a:pt x="18655" y="18601"/>
                    <a:pt x="18655" y="18899"/>
                  </a:cubicBezTo>
                  <a:cubicBezTo>
                    <a:pt x="18655" y="19198"/>
                    <a:pt x="18875" y="19439"/>
                    <a:pt x="19145" y="19439"/>
                  </a:cubicBezTo>
                  <a:cubicBezTo>
                    <a:pt x="19416" y="19439"/>
                    <a:pt x="19636" y="19198"/>
                    <a:pt x="19636" y="18899"/>
                  </a:cubicBezTo>
                  <a:cubicBezTo>
                    <a:pt x="19636" y="18601"/>
                    <a:pt x="19416" y="18359"/>
                    <a:pt x="19145" y="18359"/>
                  </a:cubicBezTo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14284" tIns="14284" rIns="14284" bIns="14284" anchor="ctr"/>
            <a:lstStyle/>
            <a:p>
              <a:pPr defTabSz="171399" eaLnBrk="1" hangingPunct="1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20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eorgia" panose="02040502050405020303" pitchFamily="18" charset="0"/>
                <a:ea typeface="Calibri" charset="0"/>
                <a:cs typeface="Calibri" charset="0"/>
                <a:sym typeface="Gill Sans"/>
              </a:endParaRPr>
            </a:p>
          </p:txBody>
        </p: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12D981DD-0DBB-A009-8D6B-D160DAE200CD}"/>
                </a:ext>
              </a:extLst>
            </p:cNvPr>
            <p:cNvGrpSpPr/>
            <p:nvPr/>
          </p:nvGrpSpPr>
          <p:grpSpPr>
            <a:xfrm rot="21316916">
              <a:off x="3397917" y="3377438"/>
              <a:ext cx="846723" cy="846943"/>
              <a:chOff x="5013110" y="5059616"/>
              <a:chExt cx="3378533" cy="3379413"/>
            </a:xfrm>
          </p:grpSpPr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21FDE794-5E69-56FF-5E4B-B8F2A54D1E08}"/>
                  </a:ext>
                </a:extLst>
              </p:cNvPr>
              <p:cNvSpPr/>
              <p:nvPr/>
            </p:nvSpPr>
            <p:spPr>
              <a:xfrm>
                <a:off x="5013110" y="5059616"/>
                <a:ext cx="3378533" cy="3379413"/>
              </a:xfrm>
              <a:prstGeom prst="ellipse">
                <a:avLst/>
              </a:prstGeom>
              <a:solidFill>
                <a:schemeClr val="bg1">
                  <a:lumMod val="75000"/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64607" tIns="82304" rIns="164607" bIns="82304" rtlCol="0" anchor="ctr"/>
              <a:lstStyle/>
              <a:p>
                <a:pPr algn="ctr"/>
                <a:endParaRPr lang="bg-BG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Georgia" panose="02040502050405020303" pitchFamily="18" charset="0"/>
                </a:endParaRPr>
              </a:p>
            </p:txBody>
          </p:sp>
          <p:sp>
            <p:nvSpPr>
              <p:cNvPr id="59" name="Oval 47">
                <a:extLst>
                  <a:ext uri="{FF2B5EF4-FFF2-40B4-BE49-F238E27FC236}">
                    <a16:creationId xmlns:a16="http://schemas.microsoft.com/office/drawing/2014/main" id="{D0E23205-97F5-F488-6BCE-A0661415F263}"/>
                  </a:ext>
                </a:extLst>
              </p:cNvPr>
              <p:cNvSpPr/>
              <p:nvPr/>
            </p:nvSpPr>
            <p:spPr>
              <a:xfrm>
                <a:off x="5286107" y="5332685"/>
                <a:ext cx="2832537" cy="283327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64607" tIns="82304" rIns="164607" bIns="82304" rtlCol="0" anchor="ctr"/>
              <a:lstStyle/>
              <a:p>
                <a:pPr algn="ctr"/>
                <a:endParaRPr lang="bg-BG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Georgia" panose="02040502050405020303" pitchFamily="18" charset="0"/>
                </a:endParaRPr>
              </a:p>
            </p:txBody>
          </p:sp>
        </p:grpSp>
        <p:sp>
          <p:nvSpPr>
            <p:cNvPr id="61" name="Rectangle 89">
              <a:extLst>
                <a:ext uri="{FF2B5EF4-FFF2-40B4-BE49-F238E27FC236}">
                  <a16:creationId xmlns:a16="http://schemas.microsoft.com/office/drawing/2014/main" id="{68F7977F-771F-29B4-2654-A4A19F00481D}"/>
                </a:ext>
              </a:extLst>
            </p:cNvPr>
            <p:cNvSpPr/>
            <p:nvPr/>
          </p:nvSpPr>
          <p:spPr>
            <a:xfrm>
              <a:off x="3436078" y="4298979"/>
              <a:ext cx="770548" cy="267774"/>
            </a:xfrm>
            <a:prstGeom prst="rect">
              <a:avLst/>
            </a:prstGeom>
          </p:spPr>
          <p:txBody>
            <a:bodyPr wrap="none" lIns="82304" tIns="41152" rIns="82304" bIns="41152">
              <a:spAutoFit/>
            </a:bodyPr>
            <a:lstStyle/>
            <a:p>
              <a:pPr algn="ctr"/>
              <a:r>
                <a:rPr lang="en-US" sz="12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Georgia" panose="02040502050405020303" pitchFamily="18" charset="0"/>
                  <a:ea typeface="Open Sans Light" panose="020B0306030504020204" pitchFamily="34" charset="0"/>
                  <a:cs typeface="Lato Regular"/>
                </a:rPr>
                <a:t>Phase 2</a:t>
              </a:r>
            </a:p>
          </p:txBody>
        </p:sp>
        <p:sp>
          <p:nvSpPr>
            <p:cNvPr id="66" name="Shape 2589">
              <a:extLst>
                <a:ext uri="{FF2B5EF4-FFF2-40B4-BE49-F238E27FC236}">
                  <a16:creationId xmlns:a16="http://schemas.microsoft.com/office/drawing/2014/main" id="{0229A9D0-6D2C-5BB3-369E-26501336EB31}"/>
                </a:ext>
              </a:extLst>
            </p:cNvPr>
            <p:cNvSpPr/>
            <p:nvPr/>
          </p:nvSpPr>
          <p:spPr>
            <a:xfrm>
              <a:off x="3605451" y="3609105"/>
              <a:ext cx="434376" cy="3948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382" y="15119"/>
                  </a:moveTo>
                  <a:cubicBezTo>
                    <a:pt x="7195" y="15119"/>
                    <a:pt x="7855" y="14394"/>
                    <a:pt x="7855" y="13500"/>
                  </a:cubicBezTo>
                  <a:cubicBezTo>
                    <a:pt x="7855" y="12605"/>
                    <a:pt x="7195" y="11880"/>
                    <a:pt x="6382" y="11880"/>
                  </a:cubicBezTo>
                  <a:cubicBezTo>
                    <a:pt x="5568" y="11880"/>
                    <a:pt x="4909" y="12605"/>
                    <a:pt x="4909" y="13500"/>
                  </a:cubicBezTo>
                  <a:cubicBezTo>
                    <a:pt x="4909" y="14394"/>
                    <a:pt x="5568" y="15119"/>
                    <a:pt x="6382" y="15119"/>
                  </a:cubicBezTo>
                  <a:moveTo>
                    <a:pt x="2455" y="3240"/>
                  </a:moveTo>
                  <a:cubicBezTo>
                    <a:pt x="2725" y="3240"/>
                    <a:pt x="2945" y="2999"/>
                    <a:pt x="2945" y="2700"/>
                  </a:cubicBezTo>
                  <a:cubicBezTo>
                    <a:pt x="2945" y="2402"/>
                    <a:pt x="2725" y="2160"/>
                    <a:pt x="2455" y="2160"/>
                  </a:cubicBezTo>
                  <a:cubicBezTo>
                    <a:pt x="2184" y="2160"/>
                    <a:pt x="1964" y="2402"/>
                    <a:pt x="1964" y="2700"/>
                  </a:cubicBezTo>
                  <a:cubicBezTo>
                    <a:pt x="1964" y="2999"/>
                    <a:pt x="2184" y="3240"/>
                    <a:pt x="2455" y="3240"/>
                  </a:cubicBezTo>
                  <a:moveTo>
                    <a:pt x="3927" y="8100"/>
                  </a:moveTo>
                  <a:cubicBezTo>
                    <a:pt x="3927" y="6609"/>
                    <a:pt x="5026" y="5400"/>
                    <a:pt x="6382" y="5400"/>
                  </a:cubicBezTo>
                  <a:cubicBezTo>
                    <a:pt x="7738" y="5400"/>
                    <a:pt x="8836" y="6609"/>
                    <a:pt x="8836" y="8100"/>
                  </a:cubicBezTo>
                  <a:lnTo>
                    <a:pt x="8836" y="13500"/>
                  </a:lnTo>
                  <a:cubicBezTo>
                    <a:pt x="8836" y="14991"/>
                    <a:pt x="7738" y="16199"/>
                    <a:pt x="6382" y="16199"/>
                  </a:cubicBezTo>
                  <a:cubicBezTo>
                    <a:pt x="5026" y="16199"/>
                    <a:pt x="3927" y="14991"/>
                    <a:pt x="3927" y="13500"/>
                  </a:cubicBezTo>
                  <a:cubicBezTo>
                    <a:pt x="3927" y="13500"/>
                    <a:pt x="3927" y="8100"/>
                    <a:pt x="3927" y="8100"/>
                  </a:cubicBezTo>
                  <a:close/>
                  <a:moveTo>
                    <a:pt x="2945" y="13500"/>
                  </a:moveTo>
                  <a:cubicBezTo>
                    <a:pt x="2945" y="15587"/>
                    <a:pt x="4484" y="17279"/>
                    <a:pt x="6382" y="17279"/>
                  </a:cubicBezTo>
                  <a:cubicBezTo>
                    <a:pt x="8280" y="17279"/>
                    <a:pt x="9818" y="15587"/>
                    <a:pt x="9818" y="13500"/>
                  </a:cubicBezTo>
                  <a:lnTo>
                    <a:pt x="9818" y="8100"/>
                  </a:lnTo>
                  <a:cubicBezTo>
                    <a:pt x="9818" y="6012"/>
                    <a:pt x="8280" y="4320"/>
                    <a:pt x="6382" y="4320"/>
                  </a:cubicBezTo>
                  <a:cubicBezTo>
                    <a:pt x="4484" y="4320"/>
                    <a:pt x="2945" y="6012"/>
                    <a:pt x="2945" y="8100"/>
                  </a:cubicBezTo>
                  <a:cubicBezTo>
                    <a:pt x="2945" y="8100"/>
                    <a:pt x="2945" y="13500"/>
                    <a:pt x="2945" y="13500"/>
                  </a:cubicBezTo>
                  <a:close/>
                  <a:moveTo>
                    <a:pt x="2455" y="19439"/>
                  </a:moveTo>
                  <a:cubicBezTo>
                    <a:pt x="2725" y="19439"/>
                    <a:pt x="2945" y="19198"/>
                    <a:pt x="2945" y="18899"/>
                  </a:cubicBezTo>
                  <a:cubicBezTo>
                    <a:pt x="2945" y="18601"/>
                    <a:pt x="2725" y="18359"/>
                    <a:pt x="2455" y="18359"/>
                  </a:cubicBezTo>
                  <a:cubicBezTo>
                    <a:pt x="2184" y="18359"/>
                    <a:pt x="1964" y="18601"/>
                    <a:pt x="1964" y="18899"/>
                  </a:cubicBezTo>
                  <a:cubicBezTo>
                    <a:pt x="1964" y="19198"/>
                    <a:pt x="2184" y="19439"/>
                    <a:pt x="2455" y="19439"/>
                  </a:cubicBezTo>
                  <a:moveTo>
                    <a:pt x="20618" y="20519"/>
                  </a:moveTo>
                  <a:lnTo>
                    <a:pt x="982" y="20519"/>
                  </a:lnTo>
                  <a:lnTo>
                    <a:pt x="982" y="1080"/>
                  </a:lnTo>
                  <a:lnTo>
                    <a:pt x="20618" y="1080"/>
                  </a:lnTo>
                  <a:cubicBezTo>
                    <a:pt x="20618" y="1080"/>
                    <a:pt x="20618" y="20519"/>
                    <a:pt x="20618" y="20519"/>
                  </a:cubicBezTo>
                  <a:close/>
                  <a:moveTo>
                    <a:pt x="20618" y="0"/>
                  </a:moveTo>
                  <a:lnTo>
                    <a:pt x="982" y="0"/>
                  </a:lnTo>
                  <a:cubicBezTo>
                    <a:pt x="440" y="0"/>
                    <a:pt x="0" y="484"/>
                    <a:pt x="0" y="1080"/>
                  </a:cubicBezTo>
                  <a:lnTo>
                    <a:pt x="0" y="20519"/>
                  </a:lnTo>
                  <a:cubicBezTo>
                    <a:pt x="0" y="21115"/>
                    <a:pt x="440" y="21600"/>
                    <a:pt x="982" y="21600"/>
                  </a:cubicBezTo>
                  <a:lnTo>
                    <a:pt x="20618" y="21600"/>
                  </a:lnTo>
                  <a:cubicBezTo>
                    <a:pt x="21160" y="21600"/>
                    <a:pt x="21600" y="21115"/>
                    <a:pt x="21600" y="20519"/>
                  </a:cubicBezTo>
                  <a:lnTo>
                    <a:pt x="21600" y="1080"/>
                  </a:lnTo>
                  <a:cubicBezTo>
                    <a:pt x="21600" y="484"/>
                    <a:pt x="21160" y="0"/>
                    <a:pt x="20618" y="0"/>
                  </a:cubicBezTo>
                  <a:moveTo>
                    <a:pt x="19145" y="3240"/>
                  </a:moveTo>
                  <a:cubicBezTo>
                    <a:pt x="19416" y="3240"/>
                    <a:pt x="19636" y="2999"/>
                    <a:pt x="19636" y="2700"/>
                  </a:cubicBezTo>
                  <a:cubicBezTo>
                    <a:pt x="19636" y="2402"/>
                    <a:pt x="19416" y="2160"/>
                    <a:pt x="19145" y="2160"/>
                  </a:cubicBezTo>
                  <a:cubicBezTo>
                    <a:pt x="18875" y="2160"/>
                    <a:pt x="18655" y="2402"/>
                    <a:pt x="18655" y="2700"/>
                  </a:cubicBezTo>
                  <a:cubicBezTo>
                    <a:pt x="18655" y="2999"/>
                    <a:pt x="18875" y="3240"/>
                    <a:pt x="19145" y="3240"/>
                  </a:cubicBezTo>
                  <a:moveTo>
                    <a:pt x="12764" y="8100"/>
                  </a:moveTo>
                  <a:cubicBezTo>
                    <a:pt x="12764" y="6609"/>
                    <a:pt x="13863" y="5400"/>
                    <a:pt x="15218" y="5400"/>
                  </a:cubicBezTo>
                  <a:cubicBezTo>
                    <a:pt x="16574" y="5400"/>
                    <a:pt x="17673" y="6609"/>
                    <a:pt x="17673" y="8100"/>
                  </a:cubicBezTo>
                  <a:lnTo>
                    <a:pt x="17673" y="13500"/>
                  </a:lnTo>
                  <a:cubicBezTo>
                    <a:pt x="17673" y="14991"/>
                    <a:pt x="16574" y="16199"/>
                    <a:pt x="15218" y="16199"/>
                  </a:cubicBezTo>
                  <a:cubicBezTo>
                    <a:pt x="13863" y="16199"/>
                    <a:pt x="12764" y="14991"/>
                    <a:pt x="12764" y="13500"/>
                  </a:cubicBezTo>
                  <a:cubicBezTo>
                    <a:pt x="12764" y="13500"/>
                    <a:pt x="12764" y="8100"/>
                    <a:pt x="12764" y="8100"/>
                  </a:cubicBezTo>
                  <a:close/>
                  <a:moveTo>
                    <a:pt x="15218" y="17279"/>
                  </a:moveTo>
                  <a:cubicBezTo>
                    <a:pt x="17116" y="17279"/>
                    <a:pt x="18655" y="15587"/>
                    <a:pt x="18655" y="13500"/>
                  </a:cubicBezTo>
                  <a:lnTo>
                    <a:pt x="18655" y="8100"/>
                  </a:lnTo>
                  <a:cubicBezTo>
                    <a:pt x="18655" y="6012"/>
                    <a:pt x="17116" y="4320"/>
                    <a:pt x="15218" y="4320"/>
                  </a:cubicBezTo>
                  <a:cubicBezTo>
                    <a:pt x="13320" y="4320"/>
                    <a:pt x="11782" y="6012"/>
                    <a:pt x="11782" y="8100"/>
                  </a:cubicBezTo>
                  <a:lnTo>
                    <a:pt x="11782" y="13500"/>
                  </a:lnTo>
                  <a:cubicBezTo>
                    <a:pt x="11782" y="15587"/>
                    <a:pt x="13320" y="17279"/>
                    <a:pt x="15218" y="17279"/>
                  </a:cubicBezTo>
                  <a:moveTo>
                    <a:pt x="15218" y="9720"/>
                  </a:moveTo>
                  <a:cubicBezTo>
                    <a:pt x="16032" y="9720"/>
                    <a:pt x="16691" y="8995"/>
                    <a:pt x="16691" y="8100"/>
                  </a:cubicBezTo>
                  <a:cubicBezTo>
                    <a:pt x="16691" y="7206"/>
                    <a:pt x="16032" y="6480"/>
                    <a:pt x="15218" y="6480"/>
                  </a:cubicBezTo>
                  <a:cubicBezTo>
                    <a:pt x="14405" y="6480"/>
                    <a:pt x="13745" y="7206"/>
                    <a:pt x="13745" y="8100"/>
                  </a:cubicBezTo>
                  <a:cubicBezTo>
                    <a:pt x="13745" y="8995"/>
                    <a:pt x="14405" y="9720"/>
                    <a:pt x="15218" y="9720"/>
                  </a:cubicBezTo>
                  <a:moveTo>
                    <a:pt x="19145" y="18359"/>
                  </a:moveTo>
                  <a:cubicBezTo>
                    <a:pt x="18875" y="18359"/>
                    <a:pt x="18655" y="18601"/>
                    <a:pt x="18655" y="18899"/>
                  </a:cubicBezTo>
                  <a:cubicBezTo>
                    <a:pt x="18655" y="19198"/>
                    <a:pt x="18875" y="19439"/>
                    <a:pt x="19145" y="19439"/>
                  </a:cubicBezTo>
                  <a:cubicBezTo>
                    <a:pt x="19416" y="19439"/>
                    <a:pt x="19636" y="19198"/>
                    <a:pt x="19636" y="18899"/>
                  </a:cubicBezTo>
                  <a:cubicBezTo>
                    <a:pt x="19636" y="18601"/>
                    <a:pt x="19416" y="18359"/>
                    <a:pt x="19145" y="18359"/>
                  </a:cubicBezTo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14284" tIns="14284" rIns="14284" bIns="14284" anchor="ctr"/>
            <a:lstStyle/>
            <a:p>
              <a:pPr defTabSz="171399" eaLnBrk="1" hangingPunct="1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20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eorgia" panose="02040502050405020303" pitchFamily="18" charset="0"/>
                <a:ea typeface="Calibri" charset="0"/>
                <a:cs typeface="Calibri" charset="0"/>
                <a:sym typeface="Gill Sans"/>
              </a:endParaRPr>
            </a:p>
          </p:txBody>
        </p:sp>
        <p:grpSp>
          <p:nvGrpSpPr>
            <p:cNvPr id="67" name="Group 45">
              <a:extLst>
                <a:ext uri="{FF2B5EF4-FFF2-40B4-BE49-F238E27FC236}">
                  <a16:creationId xmlns:a16="http://schemas.microsoft.com/office/drawing/2014/main" id="{22AF5654-5A80-6D95-E166-39901C554648}"/>
                </a:ext>
              </a:extLst>
            </p:cNvPr>
            <p:cNvGrpSpPr/>
            <p:nvPr/>
          </p:nvGrpSpPr>
          <p:grpSpPr>
            <a:xfrm rot="21316916">
              <a:off x="3397918" y="5202806"/>
              <a:ext cx="846723" cy="846943"/>
              <a:chOff x="5013110" y="5059616"/>
              <a:chExt cx="3378533" cy="3379413"/>
            </a:xfrm>
          </p:grpSpPr>
          <p:sp>
            <p:nvSpPr>
              <p:cNvPr id="68" name="Oval 46">
                <a:extLst>
                  <a:ext uri="{FF2B5EF4-FFF2-40B4-BE49-F238E27FC236}">
                    <a16:creationId xmlns:a16="http://schemas.microsoft.com/office/drawing/2014/main" id="{EA76E442-5B30-6A5F-7ACE-562DC10C40CA}"/>
                  </a:ext>
                </a:extLst>
              </p:cNvPr>
              <p:cNvSpPr/>
              <p:nvPr/>
            </p:nvSpPr>
            <p:spPr>
              <a:xfrm>
                <a:off x="5013110" y="5059616"/>
                <a:ext cx="3378533" cy="3379413"/>
              </a:xfrm>
              <a:prstGeom prst="ellipse">
                <a:avLst/>
              </a:prstGeom>
              <a:solidFill>
                <a:schemeClr val="bg1">
                  <a:lumMod val="75000"/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64607" tIns="82304" rIns="164607" bIns="82304" rtlCol="0" anchor="ctr"/>
              <a:lstStyle/>
              <a:p>
                <a:pPr algn="ctr"/>
                <a:endParaRPr lang="bg-BG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Georgia" panose="02040502050405020303" pitchFamily="18" charset="0"/>
                </a:endParaRPr>
              </a:p>
            </p:txBody>
          </p:sp>
          <p:sp>
            <p:nvSpPr>
              <p:cNvPr id="69" name="Oval 47">
                <a:extLst>
                  <a:ext uri="{FF2B5EF4-FFF2-40B4-BE49-F238E27FC236}">
                    <a16:creationId xmlns:a16="http://schemas.microsoft.com/office/drawing/2014/main" id="{2C094732-268B-0DBC-8EC9-B8B47F284F67}"/>
                  </a:ext>
                </a:extLst>
              </p:cNvPr>
              <p:cNvSpPr/>
              <p:nvPr/>
            </p:nvSpPr>
            <p:spPr>
              <a:xfrm>
                <a:off x="5286107" y="5332685"/>
                <a:ext cx="2832537" cy="2833275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64607" tIns="82304" rIns="164607" bIns="82304" rtlCol="0" anchor="ctr"/>
              <a:lstStyle/>
              <a:p>
                <a:pPr algn="ctr"/>
                <a:endParaRPr lang="bg-BG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Georgia" panose="02040502050405020303" pitchFamily="18" charset="0"/>
                </a:endParaRPr>
              </a:p>
            </p:txBody>
          </p:sp>
        </p:grpSp>
        <p:sp>
          <p:nvSpPr>
            <p:cNvPr id="70" name="Rectangle 89">
              <a:extLst>
                <a:ext uri="{FF2B5EF4-FFF2-40B4-BE49-F238E27FC236}">
                  <a16:creationId xmlns:a16="http://schemas.microsoft.com/office/drawing/2014/main" id="{FB6494B5-9B1B-8ABE-9344-E8B3A0D93027}"/>
                </a:ext>
              </a:extLst>
            </p:cNvPr>
            <p:cNvSpPr/>
            <p:nvPr/>
          </p:nvSpPr>
          <p:spPr>
            <a:xfrm>
              <a:off x="3436079" y="6124347"/>
              <a:ext cx="770548" cy="267774"/>
            </a:xfrm>
            <a:prstGeom prst="rect">
              <a:avLst/>
            </a:prstGeom>
          </p:spPr>
          <p:txBody>
            <a:bodyPr wrap="none" lIns="82304" tIns="41152" rIns="82304" bIns="41152">
              <a:spAutoFit/>
            </a:bodyPr>
            <a:lstStyle/>
            <a:p>
              <a:pPr algn="ctr"/>
              <a:r>
                <a:rPr lang="en-US" sz="12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Georgia" panose="02040502050405020303" pitchFamily="18" charset="0"/>
                  <a:ea typeface="Open Sans Light" panose="020B0306030504020204" pitchFamily="34" charset="0"/>
                  <a:cs typeface="Lato Regular"/>
                </a:rPr>
                <a:t>Phase 3</a:t>
              </a:r>
            </a:p>
          </p:txBody>
        </p:sp>
        <p:sp>
          <p:nvSpPr>
            <p:cNvPr id="71" name="Shape 2589">
              <a:extLst>
                <a:ext uri="{FF2B5EF4-FFF2-40B4-BE49-F238E27FC236}">
                  <a16:creationId xmlns:a16="http://schemas.microsoft.com/office/drawing/2014/main" id="{ABA71F4C-65A8-9E55-7821-942EF22E9FDF}"/>
                </a:ext>
              </a:extLst>
            </p:cNvPr>
            <p:cNvSpPr/>
            <p:nvPr/>
          </p:nvSpPr>
          <p:spPr>
            <a:xfrm>
              <a:off x="3605452" y="5434473"/>
              <a:ext cx="434376" cy="3948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382" y="15119"/>
                  </a:moveTo>
                  <a:cubicBezTo>
                    <a:pt x="7195" y="15119"/>
                    <a:pt x="7855" y="14394"/>
                    <a:pt x="7855" y="13500"/>
                  </a:cubicBezTo>
                  <a:cubicBezTo>
                    <a:pt x="7855" y="12605"/>
                    <a:pt x="7195" y="11880"/>
                    <a:pt x="6382" y="11880"/>
                  </a:cubicBezTo>
                  <a:cubicBezTo>
                    <a:pt x="5568" y="11880"/>
                    <a:pt x="4909" y="12605"/>
                    <a:pt x="4909" y="13500"/>
                  </a:cubicBezTo>
                  <a:cubicBezTo>
                    <a:pt x="4909" y="14394"/>
                    <a:pt x="5568" y="15119"/>
                    <a:pt x="6382" y="15119"/>
                  </a:cubicBezTo>
                  <a:moveTo>
                    <a:pt x="2455" y="3240"/>
                  </a:moveTo>
                  <a:cubicBezTo>
                    <a:pt x="2725" y="3240"/>
                    <a:pt x="2945" y="2999"/>
                    <a:pt x="2945" y="2700"/>
                  </a:cubicBezTo>
                  <a:cubicBezTo>
                    <a:pt x="2945" y="2402"/>
                    <a:pt x="2725" y="2160"/>
                    <a:pt x="2455" y="2160"/>
                  </a:cubicBezTo>
                  <a:cubicBezTo>
                    <a:pt x="2184" y="2160"/>
                    <a:pt x="1964" y="2402"/>
                    <a:pt x="1964" y="2700"/>
                  </a:cubicBezTo>
                  <a:cubicBezTo>
                    <a:pt x="1964" y="2999"/>
                    <a:pt x="2184" y="3240"/>
                    <a:pt x="2455" y="3240"/>
                  </a:cubicBezTo>
                  <a:moveTo>
                    <a:pt x="3927" y="8100"/>
                  </a:moveTo>
                  <a:cubicBezTo>
                    <a:pt x="3927" y="6609"/>
                    <a:pt x="5026" y="5400"/>
                    <a:pt x="6382" y="5400"/>
                  </a:cubicBezTo>
                  <a:cubicBezTo>
                    <a:pt x="7738" y="5400"/>
                    <a:pt x="8836" y="6609"/>
                    <a:pt x="8836" y="8100"/>
                  </a:cubicBezTo>
                  <a:lnTo>
                    <a:pt x="8836" y="13500"/>
                  </a:lnTo>
                  <a:cubicBezTo>
                    <a:pt x="8836" y="14991"/>
                    <a:pt x="7738" y="16199"/>
                    <a:pt x="6382" y="16199"/>
                  </a:cubicBezTo>
                  <a:cubicBezTo>
                    <a:pt x="5026" y="16199"/>
                    <a:pt x="3927" y="14991"/>
                    <a:pt x="3927" y="13500"/>
                  </a:cubicBezTo>
                  <a:cubicBezTo>
                    <a:pt x="3927" y="13500"/>
                    <a:pt x="3927" y="8100"/>
                    <a:pt x="3927" y="8100"/>
                  </a:cubicBezTo>
                  <a:close/>
                  <a:moveTo>
                    <a:pt x="2945" y="13500"/>
                  </a:moveTo>
                  <a:cubicBezTo>
                    <a:pt x="2945" y="15587"/>
                    <a:pt x="4484" y="17279"/>
                    <a:pt x="6382" y="17279"/>
                  </a:cubicBezTo>
                  <a:cubicBezTo>
                    <a:pt x="8280" y="17279"/>
                    <a:pt x="9818" y="15587"/>
                    <a:pt x="9818" y="13500"/>
                  </a:cubicBezTo>
                  <a:lnTo>
                    <a:pt x="9818" y="8100"/>
                  </a:lnTo>
                  <a:cubicBezTo>
                    <a:pt x="9818" y="6012"/>
                    <a:pt x="8280" y="4320"/>
                    <a:pt x="6382" y="4320"/>
                  </a:cubicBezTo>
                  <a:cubicBezTo>
                    <a:pt x="4484" y="4320"/>
                    <a:pt x="2945" y="6012"/>
                    <a:pt x="2945" y="8100"/>
                  </a:cubicBezTo>
                  <a:cubicBezTo>
                    <a:pt x="2945" y="8100"/>
                    <a:pt x="2945" y="13500"/>
                    <a:pt x="2945" y="13500"/>
                  </a:cubicBezTo>
                  <a:close/>
                  <a:moveTo>
                    <a:pt x="2455" y="19439"/>
                  </a:moveTo>
                  <a:cubicBezTo>
                    <a:pt x="2725" y="19439"/>
                    <a:pt x="2945" y="19198"/>
                    <a:pt x="2945" y="18899"/>
                  </a:cubicBezTo>
                  <a:cubicBezTo>
                    <a:pt x="2945" y="18601"/>
                    <a:pt x="2725" y="18359"/>
                    <a:pt x="2455" y="18359"/>
                  </a:cubicBezTo>
                  <a:cubicBezTo>
                    <a:pt x="2184" y="18359"/>
                    <a:pt x="1964" y="18601"/>
                    <a:pt x="1964" y="18899"/>
                  </a:cubicBezTo>
                  <a:cubicBezTo>
                    <a:pt x="1964" y="19198"/>
                    <a:pt x="2184" y="19439"/>
                    <a:pt x="2455" y="19439"/>
                  </a:cubicBezTo>
                  <a:moveTo>
                    <a:pt x="20618" y="20519"/>
                  </a:moveTo>
                  <a:lnTo>
                    <a:pt x="982" y="20519"/>
                  </a:lnTo>
                  <a:lnTo>
                    <a:pt x="982" y="1080"/>
                  </a:lnTo>
                  <a:lnTo>
                    <a:pt x="20618" y="1080"/>
                  </a:lnTo>
                  <a:cubicBezTo>
                    <a:pt x="20618" y="1080"/>
                    <a:pt x="20618" y="20519"/>
                    <a:pt x="20618" y="20519"/>
                  </a:cubicBezTo>
                  <a:close/>
                  <a:moveTo>
                    <a:pt x="20618" y="0"/>
                  </a:moveTo>
                  <a:lnTo>
                    <a:pt x="982" y="0"/>
                  </a:lnTo>
                  <a:cubicBezTo>
                    <a:pt x="440" y="0"/>
                    <a:pt x="0" y="484"/>
                    <a:pt x="0" y="1080"/>
                  </a:cubicBezTo>
                  <a:lnTo>
                    <a:pt x="0" y="20519"/>
                  </a:lnTo>
                  <a:cubicBezTo>
                    <a:pt x="0" y="21115"/>
                    <a:pt x="440" y="21600"/>
                    <a:pt x="982" y="21600"/>
                  </a:cubicBezTo>
                  <a:lnTo>
                    <a:pt x="20618" y="21600"/>
                  </a:lnTo>
                  <a:cubicBezTo>
                    <a:pt x="21160" y="21600"/>
                    <a:pt x="21600" y="21115"/>
                    <a:pt x="21600" y="20519"/>
                  </a:cubicBezTo>
                  <a:lnTo>
                    <a:pt x="21600" y="1080"/>
                  </a:lnTo>
                  <a:cubicBezTo>
                    <a:pt x="21600" y="484"/>
                    <a:pt x="21160" y="0"/>
                    <a:pt x="20618" y="0"/>
                  </a:cubicBezTo>
                  <a:moveTo>
                    <a:pt x="19145" y="3240"/>
                  </a:moveTo>
                  <a:cubicBezTo>
                    <a:pt x="19416" y="3240"/>
                    <a:pt x="19636" y="2999"/>
                    <a:pt x="19636" y="2700"/>
                  </a:cubicBezTo>
                  <a:cubicBezTo>
                    <a:pt x="19636" y="2402"/>
                    <a:pt x="19416" y="2160"/>
                    <a:pt x="19145" y="2160"/>
                  </a:cubicBezTo>
                  <a:cubicBezTo>
                    <a:pt x="18875" y="2160"/>
                    <a:pt x="18655" y="2402"/>
                    <a:pt x="18655" y="2700"/>
                  </a:cubicBezTo>
                  <a:cubicBezTo>
                    <a:pt x="18655" y="2999"/>
                    <a:pt x="18875" y="3240"/>
                    <a:pt x="19145" y="3240"/>
                  </a:cubicBezTo>
                  <a:moveTo>
                    <a:pt x="12764" y="8100"/>
                  </a:moveTo>
                  <a:cubicBezTo>
                    <a:pt x="12764" y="6609"/>
                    <a:pt x="13863" y="5400"/>
                    <a:pt x="15218" y="5400"/>
                  </a:cubicBezTo>
                  <a:cubicBezTo>
                    <a:pt x="16574" y="5400"/>
                    <a:pt x="17673" y="6609"/>
                    <a:pt x="17673" y="8100"/>
                  </a:cubicBezTo>
                  <a:lnTo>
                    <a:pt x="17673" y="13500"/>
                  </a:lnTo>
                  <a:cubicBezTo>
                    <a:pt x="17673" y="14991"/>
                    <a:pt x="16574" y="16199"/>
                    <a:pt x="15218" y="16199"/>
                  </a:cubicBezTo>
                  <a:cubicBezTo>
                    <a:pt x="13863" y="16199"/>
                    <a:pt x="12764" y="14991"/>
                    <a:pt x="12764" y="13500"/>
                  </a:cubicBezTo>
                  <a:cubicBezTo>
                    <a:pt x="12764" y="13500"/>
                    <a:pt x="12764" y="8100"/>
                    <a:pt x="12764" y="8100"/>
                  </a:cubicBezTo>
                  <a:close/>
                  <a:moveTo>
                    <a:pt x="15218" y="17279"/>
                  </a:moveTo>
                  <a:cubicBezTo>
                    <a:pt x="17116" y="17279"/>
                    <a:pt x="18655" y="15587"/>
                    <a:pt x="18655" y="13500"/>
                  </a:cubicBezTo>
                  <a:lnTo>
                    <a:pt x="18655" y="8100"/>
                  </a:lnTo>
                  <a:cubicBezTo>
                    <a:pt x="18655" y="6012"/>
                    <a:pt x="17116" y="4320"/>
                    <a:pt x="15218" y="4320"/>
                  </a:cubicBezTo>
                  <a:cubicBezTo>
                    <a:pt x="13320" y="4320"/>
                    <a:pt x="11782" y="6012"/>
                    <a:pt x="11782" y="8100"/>
                  </a:cubicBezTo>
                  <a:lnTo>
                    <a:pt x="11782" y="13500"/>
                  </a:lnTo>
                  <a:cubicBezTo>
                    <a:pt x="11782" y="15587"/>
                    <a:pt x="13320" y="17279"/>
                    <a:pt x="15218" y="17279"/>
                  </a:cubicBezTo>
                  <a:moveTo>
                    <a:pt x="15218" y="9720"/>
                  </a:moveTo>
                  <a:cubicBezTo>
                    <a:pt x="16032" y="9720"/>
                    <a:pt x="16691" y="8995"/>
                    <a:pt x="16691" y="8100"/>
                  </a:cubicBezTo>
                  <a:cubicBezTo>
                    <a:pt x="16691" y="7206"/>
                    <a:pt x="16032" y="6480"/>
                    <a:pt x="15218" y="6480"/>
                  </a:cubicBezTo>
                  <a:cubicBezTo>
                    <a:pt x="14405" y="6480"/>
                    <a:pt x="13745" y="7206"/>
                    <a:pt x="13745" y="8100"/>
                  </a:cubicBezTo>
                  <a:cubicBezTo>
                    <a:pt x="13745" y="8995"/>
                    <a:pt x="14405" y="9720"/>
                    <a:pt x="15218" y="9720"/>
                  </a:cubicBezTo>
                  <a:moveTo>
                    <a:pt x="19145" y="18359"/>
                  </a:moveTo>
                  <a:cubicBezTo>
                    <a:pt x="18875" y="18359"/>
                    <a:pt x="18655" y="18601"/>
                    <a:pt x="18655" y="18899"/>
                  </a:cubicBezTo>
                  <a:cubicBezTo>
                    <a:pt x="18655" y="19198"/>
                    <a:pt x="18875" y="19439"/>
                    <a:pt x="19145" y="19439"/>
                  </a:cubicBezTo>
                  <a:cubicBezTo>
                    <a:pt x="19416" y="19439"/>
                    <a:pt x="19636" y="19198"/>
                    <a:pt x="19636" y="18899"/>
                  </a:cubicBezTo>
                  <a:cubicBezTo>
                    <a:pt x="19636" y="18601"/>
                    <a:pt x="19416" y="18359"/>
                    <a:pt x="19145" y="18359"/>
                  </a:cubicBezTo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14284" tIns="14284" rIns="14284" bIns="14284" anchor="ctr"/>
            <a:lstStyle/>
            <a:p>
              <a:pPr defTabSz="171399" eaLnBrk="1" hangingPunct="1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20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eorgia" panose="02040502050405020303" pitchFamily="18" charset="0"/>
                <a:ea typeface="Calibri" charset="0"/>
                <a:cs typeface="Calibri" charset="0"/>
                <a:sym typeface="Gill Sans"/>
              </a:endParaRPr>
            </a:p>
          </p:txBody>
        </p:sp>
        <p:sp>
          <p:nvSpPr>
            <p:cNvPr id="72" name="Shape 2896">
              <a:extLst>
                <a:ext uri="{FF2B5EF4-FFF2-40B4-BE49-F238E27FC236}">
                  <a16:creationId xmlns:a16="http://schemas.microsoft.com/office/drawing/2014/main" id="{5A2D0CF5-B3B9-4BE3-24E6-99D9BB34A33B}"/>
                </a:ext>
              </a:extLst>
            </p:cNvPr>
            <p:cNvSpPr/>
            <p:nvPr/>
          </p:nvSpPr>
          <p:spPr>
            <a:xfrm rot="5400000">
              <a:off x="2648180" y="3538386"/>
              <a:ext cx="217188" cy="5550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312" y="5053"/>
                  </a:moveTo>
                  <a:lnTo>
                    <a:pt x="11494" y="144"/>
                  </a:lnTo>
                  <a:cubicBezTo>
                    <a:pt x="11316" y="55"/>
                    <a:pt x="11071" y="0"/>
                    <a:pt x="10800" y="0"/>
                  </a:cubicBezTo>
                  <a:cubicBezTo>
                    <a:pt x="10529" y="0"/>
                    <a:pt x="10284" y="55"/>
                    <a:pt x="10106" y="144"/>
                  </a:cubicBezTo>
                  <a:lnTo>
                    <a:pt x="288" y="5053"/>
                  </a:lnTo>
                  <a:cubicBezTo>
                    <a:pt x="110" y="5142"/>
                    <a:pt x="0" y="5264"/>
                    <a:pt x="0" y="5400"/>
                  </a:cubicBezTo>
                  <a:cubicBezTo>
                    <a:pt x="0" y="5671"/>
                    <a:pt x="440" y="5891"/>
                    <a:pt x="982" y="5891"/>
                  </a:cubicBezTo>
                  <a:cubicBezTo>
                    <a:pt x="1253" y="5891"/>
                    <a:pt x="1498" y="5836"/>
                    <a:pt x="1676" y="5747"/>
                  </a:cubicBezTo>
                  <a:lnTo>
                    <a:pt x="9818" y="1676"/>
                  </a:lnTo>
                  <a:lnTo>
                    <a:pt x="9818" y="21109"/>
                  </a:lnTo>
                  <a:cubicBezTo>
                    <a:pt x="9818" y="21380"/>
                    <a:pt x="10258" y="21600"/>
                    <a:pt x="10800" y="21600"/>
                  </a:cubicBezTo>
                  <a:cubicBezTo>
                    <a:pt x="11342" y="21600"/>
                    <a:pt x="11782" y="21380"/>
                    <a:pt x="11782" y="21109"/>
                  </a:cubicBezTo>
                  <a:lnTo>
                    <a:pt x="11782" y="1676"/>
                  </a:lnTo>
                  <a:lnTo>
                    <a:pt x="19924" y="5747"/>
                  </a:lnTo>
                  <a:cubicBezTo>
                    <a:pt x="20102" y="5836"/>
                    <a:pt x="20347" y="5891"/>
                    <a:pt x="20618" y="5891"/>
                  </a:cubicBezTo>
                  <a:cubicBezTo>
                    <a:pt x="21160" y="5891"/>
                    <a:pt x="21600" y="5671"/>
                    <a:pt x="21600" y="5400"/>
                  </a:cubicBezTo>
                  <a:cubicBezTo>
                    <a:pt x="21600" y="5264"/>
                    <a:pt x="21490" y="5142"/>
                    <a:pt x="21312" y="5053"/>
                  </a:cubicBezTo>
                </a:path>
              </a:pathLst>
            </a:custGeom>
            <a:solidFill>
              <a:srgbClr val="FF0000"/>
            </a:solidFill>
            <a:ln w="12700">
              <a:noFill/>
              <a:miter lim="400000"/>
            </a:ln>
          </p:spPr>
          <p:txBody>
            <a:bodyPr lIns="14284" tIns="14284" rIns="14284" bIns="14284" anchor="ctr"/>
            <a:lstStyle/>
            <a:p>
              <a:pPr defTabSz="171399" eaLnBrk="1" hangingPunct="1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20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eorgia" panose="02040502050405020303" pitchFamily="18" charset="0"/>
                <a:ea typeface="Calibri" charset="0"/>
                <a:cs typeface="Calibri" charset="0"/>
                <a:sym typeface="Gill San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12066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39ECDE-4F24-B063-19FA-9D74BB89B1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90876CF0-2438-9C9D-07E9-9F833EEEC7DE}"/>
              </a:ext>
            </a:extLst>
          </p:cNvPr>
          <p:cNvGrpSpPr/>
          <p:nvPr/>
        </p:nvGrpSpPr>
        <p:grpSpPr>
          <a:xfrm>
            <a:off x="0" y="0"/>
            <a:ext cx="12188825" cy="6860759"/>
            <a:chOff x="0" y="0"/>
            <a:chExt cx="12188825" cy="6860759"/>
          </a:xfrm>
        </p:grpSpPr>
        <p:pic>
          <p:nvPicPr>
            <p:cNvPr id="5" name="Picture 4" descr="A group of pills spilling out of a bottle&#10;&#10;AI-generated content may be incorrect.">
              <a:extLst>
                <a:ext uri="{FF2B5EF4-FFF2-40B4-BE49-F238E27FC236}">
                  <a16:creationId xmlns:a16="http://schemas.microsoft.com/office/drawing/2014/main" id="{0B1192C9-A5CE-04E8-406F-4B62B6EF2B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01825" y="0"/>
              <a:ext cx="10287000" cy="6858000"/>
            </a:xfrm>
            <a:prstGeom prst="rect">
              <a:avLst/>
            </a:prstGeom>
          </p:spPr>
        </p:pic>
        <p:pic>
          <p:nvPicPr>
            <p:cNvPr id="7" name="Picture 6" descr="A group of pills spilling out of a bottle&#10;&#10;AI-generated content may be incorrect.">
              <a:extLst>
                <a:ext uri="{FF2B5EF4-FFF2-40B4-BE49-F238E27FC236}">
                  <a16:creationId xmlns:a16="http://schemas.microsoft.com/office/drawing/2014/main" id="{B046BFA7-0200-270C-7A3A-F933F88D50B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r="84743"/>
            <a:stretch>
              <a:fillRect/>
            </a:stretch>
          </p:blipFill>
          <p:spPr>
            <a:xfrm flipH="1">
              <a:off x="0" y="2759"/>
              <a:ext cx="1901825" cy="685800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59322C7-DEDA-4B0B-D936-92DDE3B45E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3772" y="3789040"/>
            <a:ext cx="7253954" cy="2592288"/>
          </a:xfrm>
        </p:spPr>
        <p:txBody>
          <a:bodyPr>
            <a:noAutofit/>
          </a:bodyPr>
          <a:lstStyle/>
          <a:p>
            <a:pPr algn="l"/>
            <a:r>
              <a:rPr lang="en-US" sz="4400" b="1" dirty="0"/>
              <a:t>Forecast of </a:t>
            </a:r>
            <a:br>
              <a:rPr lang="en-US" sz="4400" b="1" dirty="0"/>
            </a:br>
            <a:r>
              <a:rPr lang="en-US" sz="4400" b="1" dirty="0"/>
              <a:t>Drug Approvals &amp; </a:t>
            </a:r>
            <a:br>
              <a:rPr lang="en-US" sz="4400" b="1" dirty="0"/>
            </a:br>
            <a:r>
              <a:rPr lang="en-US" sz="4400" b="1" dirty="0"/>
              <a:t>Clinical Trial Completions (2025–2028)</a:t>
            </a:r>
          </a:p>
        </p:txBody>
      </p:sp>
      <p:pic>
        <p:nvPicPr>
          <p:cNvPr id="6" name="Picture 5" descr="A red and black background&#10;&#10;AI-generated content may be incorrect.">
            <a:extLst>
              <a:ext uri="{FF2B5EF4-FFF2-40B4-BE49-F238E27FC236}">
                <a16:creationId xmlns:a16="http://schemas.microsoft.com/office/drawing/2014/main" id="{4824C193-D196-23B2-00DB-37D8F0F3B0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772" y="293291"/>
            <a:ext cx="2268000" cy="759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8217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4C8498-36A4-15C5-3734-C655BC3979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1">
            <a:extLst>
              <a:ext uri="{FF2B5EF4-FFF2-40B4-BE49-F238E27FC236}">
                <a16:creationId xmlns:a16="http://schemas.microsoft.com/office/drawing/2014/main" id="{DB2902B1-C744-5970-0AF4-4459C5E809A7}"/>
              </a:ext>
            </a:extLst>
          </p:cNvPr>
          <p:cNvSpPr txBox="1">
            <a:spLocks/>
          </p:cNvSpPr>
          <p:nvPr/>
        </p:nvSpPr>
        <p:spPr>
          <a:xfrm>
            <a:off x="622800" y="260648"/>
            <a:ext cx="10872212" cy="1066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Forecast of Drug Approvals &amp; Trial Completions (2025–2028)</a:t>
            </a:r>
          </a:p>
        </p:txBody>
      </p:sp>
      <p:sp>
        <p:nvSpPr>
          <p:cNvPr id="8" name="Content Placeholder 13">
            <a:extLst>
              <a:ext uri="{FF2B5EF4-FFF2-40B4-BE49-F238E27FC236}">
                <a16:creationId xmlns:a16="http://schemas.microsoft.com/office/drawing/2014/main" id="{6ECBA67D-EAB2-4FA9-8D0E-E827EF3F80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8622" y="5589240"/>
            <a:ext cx="9417605" cy="1009946"/>
          </a:xfrm>
        </p:spPr>
        <p:txBody>
          <a:bodyPr>
            <a:noAutofit/>
          </a:bodyPr>
          <a:lstStyle/>
          <a:p>
            <a:pPr marL="288000">
              <a:lnSpc>
                <a:spcPct val="170000"/>
              </a:lnSpc>
              <a:spcBef>
                <a:spcPts val="100"/>
              </a:spcBef>
              <a:buFont typeface="Wingdings" panose="05000000000000000000" pitchFamily="2" charset="2"/>
              <a:buChar char="Ø"/>
            </a:pPr>
            <a:r>
              <a:rPr lang="en-US" sz="1600" dirty="0"/>
              <a:t>Cancer is projected to be the medical condition with highest total number of approved drugs</a:t>
            </a:r>
          </a:p>
          <a:p>
            <a:pPr marL="288000">
              <a:lnSpc>
                <a:spcPct val="170000"/>
              </a:lnSpc>
              <a:spcBef>
                <a:spcPts val="100"/>
              </a:spcBef>
              <a:buFont typeface="Wingdings" panose="05000000000000000000" pitchFamily="2" charset="2"/>
              <a:buChar char="Ø"/>
            </a:pPr>
            <a:r>
              <a:rPr lang="en-US" sz="1600" dirty="0"/>
              <a:t>Autoimmune is projected to be the medical condition with highest drug approval rate.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4C064E1-F04E-D24B-ED30-8E3BCEFCC948}"/>
              </a:ext>
            </a:extLst>
          </p:cNvPr>
          <p:cNvCxnSpPr>
            <a:cxnSpLocks/>
          </p:cNvCxnSpPr>
          <p:nvPr/>
        </p:nvCxnSpPr>
        <p:spPr>
          <a:xfrm>
            <a:off x="693812" y="1346400"/>
            <a:ext cx="10801200" cy="0"/>
          </a:xfrm>
          <a:prstGeom prst="line">
            <a:avLst/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8" name="Group 87">
            <a:extLst>
              <a:ext uri="{FF2B5EF4-FFF2-40B4-BE49-F238E27FC236}">
                <a16:creationId xmlns:a16="http://schemas.microsoft.com/office/drawing/2014/main" id="{9B19B8F7-2F7E-545A-BCD2-CA02D33E7507}"/>
              </a:ext>
            </a:extLst>
          </p:cNvPr>
          <p:cNvGrpSpPr/>
          <p:nvPr/>
        </p:nvGrpSpPr>
        <p:grpSpPr>
          <a:xfrm>
            <a:off x="487727" y="1844824"/>
            <a:ext cx="5568928" cy="3326217"/>
            <a:chOff x="487727" y="1844824"/>
            <a:chExt cx="5568928" cy="3326217"/>
          </a:xfrm>
        </p:grpSpPr>
        <p:sp>
          <p:nvSpPr>
            <p:cNvPr id="14" name="object 8">
              <a:extLst>
                <a:ext uri="{FF2B5EF4-FFF2-40B4-BE49-F238E27FC236}">
                  <a16:creationId xmlns:a16="http://schemas.microsoft.com/office/drawing/2014/main" id="{0F02E95F-9AA4-CE1C-097E-3D77D6B694E3}"/>
                </a:ext>
              </a:extLst>
            </p:cNvPr>
            <p:cNvSpPr txBox="1"/>
            <p:nvPr/>
          </p:nvSpPr>
          <p:spPr>
            <a:xfrm>
              <a:off x="1168959" y="1844824"/>
              <a:ext cx="4205373" cy="505267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00"/>
                </a:spcBef>
              </a:pPr>
              <a:r>
                <a:rPr lang="en-SG" sz="1600" b="1" spc="-25" dirty="0">
                  <a:solidFill>
                    <a:srgbClr val="252423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Total</a:t>
              </a:r>
              <a:r>
                <a:rPr sz="1600" b="1" spc="-30" dirty="0">
                  <a:solidFill>
                    <a:srgbClr val="252423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sz="1600" b="1" dirty="0">
                  <a:solidFill>
                    <a:srgbClr val="252423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Drug</a:t>
              </a:r>
              <a:r>
                <a:rPr sz="1600" b="1" spc="-25" dirty="0">
                  <a:solidFill>
                    <a:srgbClr val="252423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sz="1600" b="1" dirty="0">
                  <a:solidFill>
                    <a:srgbClr val="252423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Approvals</a:t>
              </a:r>
              <a:r>
                <a:rPr lang="en-SG" sz="1600" b="1" spc="-25" dirty="0">
                  <a:solidFill>
                    <a:srgbClr val="252423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SG" sz="1600" b="1" spc="-20" dirty="0">
                  <a:solidFill>
                    <a:srgbClr val="252423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and</a:t>
              </a:r>
              <a:r>
                <a:rPr lang="en-SG" sz="1600" b="1" spc="-25" dirty="0">
                  <a:solidFill>
                    <a:srgbClr val="252423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SG" sz="1600" b="1" dirty="0">
                  <a:solidFill>
                    <a:srgbClr val="252423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Tri</a:t>
              </a:r>
              <a:r>
                <a:rPr sz="1600" b="1" dirty="0">
                  <a:solidFill>
                    <a:srgbClr val="252423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al</a:t>
              </a:r>
              <a:r>
                <a:rPr sz="1600" b="1" spc="-30" dirty="0">
                  <a:solidFill>
                    <a:srgbClr val="252423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sz="1600" b="1" spc="-20" dirty="0">
                  <a:solidFill>
                    <a:srgbClr val="252423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Completions</a:t>
              </a:r>
              <a:r>
                <a:rPr sz="1600" b="1" spc="-25" dirty="0">
                  <a:solidFill>
                    <a:srgbClr val="252423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sz="1600" b="1" dirty="0">
                  <a:solidFill>
                    <a:srgbClr val="252423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by</a:t>
              </a:r>
              <a:r>
                <a:rPr sz="1600" b="1" spc="-25" dirty="0">
                  <a:solidFill>
                    <a:srgbClr val="252423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600" b="1" spc="-20" dirty="0">
                  <a:solidFill>
                    <a:srgbClr val="252423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Medical Conditions</a:t>
              </a:r>
              <a:endParaRPr sz="16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6" name="object 10">
              <a:extLst>
                <a:ext uri="{FF2B5EF4-FFF2-40B4-BE49-F238E27FC236}">
                  <a16:creationId xmlns:a16="http://schemas.microsoft.com/office/drawing/2014/main" id="{7DABE258-3588-24E1-5C2D-3B078B36551C}"/>
                </a:ext>
              </a:extLst>
            </p:cNvPr>
            <p:cNvSpPr txBox="1"/>
            <p:nvPr/>
          </p:nvSpPr>
          <p:spPr>
            <a:xfrm>
              <a:off x="623738" y="4565450"/>
              <a:ext cx="87630" cy="174407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050" spc="-50" dirty="0">
                  <a:latin typeface="Segoe UI"/>
                  <a:cs typeface="Segoe UI"/>
                </a:rPr>
                <a:t>0</a:t>
              </a:r>
              <a:endParaRPr sz="1050" dirty="0">
                <a:latin typeface="Segoe UI"/>
                <a:cs typeface="Segoe UI"/>
              </a:endParaRPr>
            </a:p>
          </p:txBody>
        </p:sp>
        <p:sp>
          <p:nvSpPr>
            <p:cNvPr id="60" name="object 8">
              <a:extLst>
                <a:ext uri="{FF2B5EF4-FFF2-40B4-BE49-F238E27FC236}">
                  <a16:creationId xmlns:a16="http://schemas.microsoft.com/office/drawing/2014/main" id="{11361411-E9C7-D78C-E1DD-A1DE68427561}"/>
                </a:ext>
              </a:extLst>
            </p:cNvPr>
            <p:cNvSpPr txBox="1"/>
            <p:nvPr/>
          </p:nvSpPr>
          <p:spPr>
            <a:xfrm>
              <a:off x="944143" y="2502004"/>
              <a:ext cx="678838" cy="228268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00"/>
                </a:spcBef>
              </a:pPr>
              <a:r>
                <a:rPr lang="en-US" sz="1400" spc="-25" dirty="0">
                  <a:solidFill>
                    <a:srgbClr val="118CFF"/>
                  </a:solidFill>
                  <a:latin typeface="+mj-lt"/>
                  <a:cs typeface="Segoe UI" panose="020B0502040204020203" pitchFamily="34" charset="0"/>
                </a:rPr>
                <a:t>309</a:t>
              </a:r>
              <a:endParaRPr sz="1400" dirty="0">
                <a:solidFill>
                  <a:srgbClr val="118CFF"/>
                </a:solidFill>
                <a:latin typeface="+mj-lt"/>
                <a:cs typeface="Segoe UI" panose="020B0502040204020203" pitchFamily="34" charset="0"/>
              </a:endParaRPr>
            </a:p>
          </p:txBody>
        </p:sp>
        <p:sp>
          <p:nvSpPr>
            <p:cNvPr id="7" name="object 11">
              <a:extLst>
                <a:ext uri="{FF2B5EF4-FFF2-40B4-BE49-F238E27FC236}">
                  <a16:creationId xmlns:a16="http://schemas.microsoft.com/office/drawing/2014/main" id="{3E9FF565-8B95-5848-060C-ECA4AFAAE180}"/>
                </a:ext>
              </a:extLst>
            </p:cNvPr>
            <p:cNvSpPr/>
            <p:nvPr/>
          </p:nvSpPr>
          <p:spPr>
            <a:xfrm>
              <a:off x="903630" y="4038347"/>
              <a:ext cx="5153025" cy="9525"/>
            </a:xfrm>
            <a:custGeom>
              <a:avLst/>
              <a:gdLst/>
              <a:ahLst/>
              <a:cxnLst/>
              <a:rect l="l" t="t" r="r" b="b"/>
              <a:pathLst>
                <a:path w="5153025" h="9525">
                  <a:moveTo>
                    <a:pt x="6077" y="9524"/>
                  </a:moveTo>
                  <a:lnTo>
                    <a:pt x="3447" y="9524"/>
                  </a:lnTo>
                  <a:lnTo>
                    <a:pt x="2324" y="9060"/>
                  </a:lnTo>
                  <a:lnTo>
                    <a:pt x="464" y="7200"/>
                  </a:lnTo>
                  <a:lnTo>
                    <a:pt x="0" y="6077"/>
                  </a:lnTo>
                  <a:lnTo>
                    <a:pt x="0" y="3447"/>
                  </a:lnTo>
                  <a:lnTo>
                    <a:pt x="464" y="2324"/>
                  </a:lnTo>
                  <a:lnTo>
                    <a:pt x="2324" y="464"/>
                  </a:lnTo>
                  <a:lnTo>
                    <a:pt x="3447" y="0"/>
                  </a:lnTo>
                  <a:lnTo>
                    <a:pt x="6077" y="0"/>
                  </a:lnTo>
                  <a:lnTo>
                    <a:pt x="7200" y="464"/>
                  </a:lnTo>
                  <a:lnTo>
                    <a:pt x="9060" y="2324"/>
                  </a:lnTo>
                  <a:lnTo>
                    <a:pt x="9524" y="3447"/>
                  </a:lnTo>
                  <a:lnTo>
                    <a:pt x="9524" y="6077"/>
                  </a:lnTo>
                  <a:lnTo>
                    <a:pt x="9060" y="7200"/>
                  </a:lnTo>
                  <a:lnTo>
                    <a:pt x="7200" y="9060"/>
                  </a:lnTo>
                  <a:lnTo>
                    <a:pt x="6077" y="9524"/>
                  </a:lnTo>
                  <a:close/>
                </a:path>
                <a:path w="5153025" h="9525">
                  <a:moveTo>
                    <a:pt x="53702" y="9524"/>
                  </a:moveTo>
                  <a:lnTo>
                    <a:pt x="51072" y="9524"/>
                  </a:lnTo>
                  <a:lnTo>
                    <a:pt x="49949" y="9060"/>
                  </a:lnTo>
                  <a:lnTo>
                    <a:pt x="48089" y="7200"/>
                  </a:lnTo>
                  <a:lnTo>
                    <a:pt x="47624" y="6077"/>
                  </a:lnTo>
                  <a:lnTo>
                    <a:pt x="47624" y="3447"/>
                  </a:lnTo>
                  <a:lnTo>
                    <a:pt x="48089" y="2324"/>
                  </a:lnTo>
                  <a:lnTo>
                    <a:pt x="49949" y="464"/>
                  </a:lnTo>
                  <a:lnTo>
                    <a:pt x="51072" y="0"/>
                  </a:lnTo>
                  <a:lnTo>
                    <a:pt x="53702" y="0"/>
                  </a:lnTo>
                  <a:lnTo>
                    <a:pt x="54825" y="464"/>
                  </a:lnTo>
                  <a:lnTo>
                    <a:pt x="56685" y="2324"/>
                  </a:lnTo>
                  <a:lnTo>
                    <a:pt x="57149" y="3447"/>
                  </a:lnTo>
                  <a:lnTo>
                    <a:pt x="57149" y="6077"/>
                  </a:lnTo>
                  <a:lnTo>
                    <a:pt x="56685" y="7200"/>
                  </a:lnTo>
                  <a:lnTo>
                    <a:pt x="54825" y="9060"/>
                  </a:lnTo>
                  <a:lnTo>
                    <a:pt x="53702" y="9524"/>
                  </a:lnTo>
                  <a:close/>
                </a:path>
                <a:path w="5153025" h="9525">
                  <a:moveTo>
                    <a:pt x="101327" y="9524"/>
                  </a:moveTo>
                  <a:lnTo>
                    <a:pt x="98697" y="9524"/>
                  </a:lnTo>
                  <a:lnTo>
                    <a:pt x="97574" y="9060"/>
                  </a:lnTo>
                  <a:lnTo>
                    <a:pt x="95714" y="7200"/>
                  </a:lnTo>
                  <a:lnTo>
                    <a:pt x="95249" y="6077"/>
                  </a:lnTo>
                  <a:lnTo>
                    <a:pt x="95249" y="3447"/>
                  </a:lnTo>
                  <a:lnTo>
                    <a:pt x="95714" y="2324"/>
                  </a:lnTo>
                  <a:lnTo>
                    <a:pt x="97574" y="464"/>
                  </a:lnTo>
                  <a:lnTo>
                    <a:pt x="98697" y="0"/>
                  </a:lnTo>
                  <a:lnTo>
                    <a:pt x="101327" y="0"/>
                  </a:lnTo>
                  <a:lnTo>
                    <a:pt x="102450" y="464"/>
                  </a:lnTo>
                  <a:lnTo>
                    <a:pt x="104310" y="2324"/>
                  </a:lnTo>
                  <a:lnTo>
                    <a:pt x="104774" y="3447"/>
                  </a:lnTo>
                  <a:lnTo>
                    <a:pt x="104774" y="6077"/>
                  </a:lnTo>
                  <a:lnTo>
                    <a:pt x="104310" y="7200"/>
                  </a:lnTo>
                  <a:lnTo>
                    <a:pt x="102450" y="9060"/>
                  </a:lnTo>
                  <a:lnTo>
                    <a:pt x="101327" y="9524"/>
                  </a:lnTo>
                  <a:close/>
                </a:path>
                <a:path w="5153025" h="9525">
                  <a:moveTo>
                    <a:pt x="148952" y="9524"/>
                  </a:moveTo>
                  <a:lnTo>
                    <a:pt x="146322" y="9524"/>
                  </a:lnTo>
                  <a:lnTo>
                    <a:pt x="145199" y="9060"/>
                  </a:lnTo>
                  <a:lnTo>
                    <a:pt x="143339" y="7200"/>
                  </a:lnTo>
                  <a:lnTo>
                    <a:pt x="142874" y="6077"/>
                  </a:lnTo>
                  <a:lnTo>
                    <a:pt x="142874" y="3447"/>
                  </a:lnTo>
                  <a:lnTo>
                    <a:pt x="143339" y="2324"/>
                  </a:lnTo>
                  <a:lnTo>
                    <a:pt x="145199" y="464"/>
                  </a:lnTo>
                  <a:lnTo>
                    <a:pt x="146322" y="0"/>
                  </a:lnTo>
                  <a:lnTo>
                    <a:pt x="148952" y="0"/>
                  </a:lnTo>
                  <a:lnTo>
                    <a:pt x="150075" y="464"/>
                  </a:lnTo>
                  <a:lnTo>
                    <a:pt x="151935" y="2324"/>
                  </a:lnTo>
                  <a:lnTo>
                    <a:pt x="152399" y="3447"/>
                  </a:lnTo>
                  <a:lnTo>
                    <a:pt x="152399" y="6077"/>
                  </a:lnTo>
                  <a:lnTo>
                    <a:pt x="151935" y="7200"/>
                  </a:lnTo>
                  <a:lnTo>
                    <a:pt x="150075" y="9060"/>
                  </a:lnTo>
                  <a:lnTo>
                    <a:pt x="148952" y="9524"/>
                  </a:lnTo>
                  <a:close/>
                </a:path>
                <a:path w="5153025" h="9525">
                  <a:moveTo>
                    <a:pt x="196577" y="9524"/>
                  </a:moveTo>
                  <a:lnTo>
                    <a:pt x="193947" y="9524"/>
                  </a:lnTo>
                  <a:lnTo>
                    <a:pt x="192824" y="9060"/>
                  </a:lnTo>
                  <a:lnTo>
                    <a:pt x="190964" y="7200"/>
                  </a:lnTo>
                  <a:lnTo>
                    <a:pt x="190499" y="6077"/>
                  </a:lnTo>
                  <a:lnTo>
                    <a:pt x="190499" y="3447"/>
                  </a:lnTo>
                  <a:lnTo>
                    <a:pt x="190964" y="2324"/>
                  </a:lnTo>
                  <a:lnTo>
                    <a:pt x="192824" y="464"/>
                  </a:lnTo>
                  <a:lnTo>
                    <a:pt x="193947" y="0"/>
                  </a:lnTo>
                  <a:lnTo>
                    <a:pt x="196577" y="0"/>
                  </a:lnTo>
                  <a:lnTo>
                    <a:pt x="197700" y="464"/>
                  </a:lnTo>
                  <a:lnTo>
                    <a:pt x="199560" y="2324"/>
                  </a:lnTo>
                  <a:lnTo>
                    <a:pt x="200024" y="3447"/>
                  </a:lnTo>
                  <a:lnTo>
                    <a:pt x="200024" y="6077"/>
                  </a:lnTo>
                  <a:lnTo>
                    <a:pt x="199560" y="7200"/>
                  </a:lnTo>
                  <a:lnTo>
                    <a:pt x="197700" y="9060"/>
                  </a:lnTo>
                  <a:lnTo>
                    <a:pt x="196577" y="9524"/>
                  </a:lnTo>
                  <a:close/>
                </a:path>
                <a:path w="5153025" h="9525">
                  <a:moveTo>
                    <a:pt x="244202" y="9524"/>
                  </a:moveTo>
                  <a:lnTo>
                    <a:pt x="241572" y="9524"/>
                  </a:lnTo>
                  <a:lnTo>
                    <a:pt x="240449" y="9060"/>
                  </a:lnTo>
                  <a:lnTo>
                    <a:pt x="238589" y="7200"/>
                  </a:lnTo>
                  <a:lnTo>
                    <a:pt x="238124" y="6077"/>
                  </a:lnTo>
                  <a:lnTo>
                    <a:pt x="238124" y="3447"/>
                  </a:lnTo>
                  <a:lnTo>
                    <a:pt x="238589" y="2324"/>
                  </a:lnTo>
                  <a:lnTo>
                    <a:pt x="240449" y="464"/>
                  </a:lnTo>
                  <a:lnTo>
                    <a:pt x="241572" y="0"/>
                  </a:lnTo>
                  <a:lnTo>
                    <a:pt x="244202" y="0"/>
                  </a:lnTo>
                  <a:lnTo>
                    <a:pt x="245325" y="464"/>
                  </a:lnTo>
                  <a:lnTo>
                    <a:pt x="247185" y="2324"/>
                  </a:lnTo>
                  <a:lnTo>
                    <a:pt x="247649" y="3447"/>
                  </a:lnTo>
                  <a:lnTo>
                    <a:pt x="247649" y="6077"/>
                  </a:lnTo>
                  <a:lnTo>
                    <a:pt x="247185" y="7200"/>
                  </a:lnTo>
                  <a:lnTo>
                    <a:pt x="245325" y="9060"/>
                  </a:lnTo>
                  <a:lnTo>
                    <a:pt x="244202" y="9524"/>
                  </a:lnTo>
                  <a:close/>
                </a:path>
                <a:path w="5153025" h="9525">
                  <a:moveTo>
                    <a:pt x="291827" y="9524"/>
                  </a:moveTo>
                  <a:lnTo>
                    <a:pt x="289197" y="9524"/>
                  </a:lnTo>
                  <a:lnTo>
                    <a:pt x="288074" y="9060"/>
                  </a:lnTo>
                  <a:lnTo>
                    <a:pt x="286214" y="7200"/>
                  </a:lnTo>
                  <a:lnTo>
                    <a:pt x="285749" y="6077"/>
                  </a:lnTo>
                  <a:lnTo>
                    <a:pt x="285749" y="3447"/>
                  </a:lnTo>
                  <a:lnTo>
                    <a:pt x="286214" y="2324"/>
                  </a:lnTo>
                  <a:lnTo>
                    <a:pt x="288074" y="464"/>
                  </a:lnTo>
                  <a:lnTo>
                    <a:pt x="289197" y="0"/>
                  </a:lnTo>
                  <a:lnTo>
                    <a:pt x="291827" y="0"/>
                  </a:lnTo>
                  <a:lnTo>
                    <a:pt x="292950" y="464"/>
                  </a:lnTo>
                  <a:lnTo>
                    <a:pt x="294810" y="2324"/>
                  </a:lnTo>
                  <a:lnTo>
                    <a:pt x="295274" y="3447"/>
                  </a:lnTo>
                  <a:lnTo>
                    <a:pt x="295274" y="6077"/>
                  </a:lnTo>
                  <a:lnTo>
                    <a:pt x="294810" y="7200"/>
                  </a:lnTo>
                  <a:lnTo>
                    <a:pt x="292950" y="9060"/>
                  </a:lnTo>
                  <a:lnTo>
                    <a:pt x="291827" y="9524"/>
                  </a:lnTo>
                  <a:close/>
                </a:path>
                <a:path w="5153025" h="9525">
                  <a:moveTo>
                    <a:pt x="339452" y="9524"/>
                  </a:moveTo>
                  <a:lnTo>
                    <a:pt x="336822" y="9524"/>
                  </a:lnTo>
                  <a:lnTo>
                    <a:pt x="335699" y="9060"/>
                  </a:lnTo>
                  <a:lnTo>
                    <a:pt x="333839" y="7200"/>
                  </a:lnTo>
                  <a:lnTo>
                    <a:pt x="333374" y="6077"/>
                  </a:lnTo>
                  <a:lnTo>
                    <a:pt x="333374" y="3447"/>
                  </a:lnTo>
                  <a:lnTo>
                    <a:pt x="333839" y="2324"/>
                  </a:lnTo>
                  <a:lnTo>
                    <a:pt x="335699" y="464"/>
                  </a:lnTo>
                  <a:lnTo>
                    <a:pt x="336822" y="0"/>
                  </a:lnTo>
                  <a:lnTo>
                    <a:pt x="339452" y="0"/>
                  </a:lnTo>
                  <a:lnTo>
                    <a:pt x="340575" y="464"/>
                  </a:lnTo>
                  <a:lnTo>
                    <a:pt x="342434" y="2324"/>
                  </a:lnTo>
                  <a:lnTo>
                    <a:pt x="342899" y="3447"/>
                  </a:lnTo>
                  <a:lnTo>
                    <a:pt x="342899" y="6077"/>
                  </a:lnTo>
                  <a:lnTo>
                    <a:pt x="342434" y="7200"/>
                  </a:lnTo>
                  <a:lnTo>
                    <a:pt x="340575" y="9060"/>
                  </a:lnTo>
                  <a:lnTo>
                    <a:pt x="339452" y="9524"/>
                  </a:lnTo>
                  <a:close/>
                </a:path>
                <a:path w="5153025" h="9525">
                  <a:moveTo>
                    <a:pt x="387077" y="9524"/>
                  </a:moveTo>
                  <a:lnTo>
                    <a:pt x="384447" y="9524"/>
                  </a:lnTo>
                  <a:lnTo>
                    <a:pt x="383324" y="9060"/>
                  </a:lnTo>
                  <a:lnTo>
                    <a:pt x="381464" y="7200"/>
                  </a:lnTo>
                  <a:lnTo>
                    <a:pt x="380999" y="6077"/>
                  </a:lnTo>
                  <a:lnTo>
                    <a:pt x="380999" y="3447"/>
                  </a:lnTo>
                  <a:lnTo>
                    <a:pt x="381464" y="2324"/>
                  </a:lnTo>
                  <a:lnTo>
                    <a:pt x="383324" y="464"/>
                  </a:lnTo>
                  <a:lnTo>
                    <a:pt x="384447" y="0"/>
                  </a:lnTo>
                  <a:lnTo>
                    <a:pt x="387077" y="0"/>
                  </a:lnTo>
                  <a:lnTo>
                    <a:pt x="388200" y="464"/>
                  </a:lnTo>
                  <a:lnTo>
                    <a:pt x="390059" y="2324"/>
                  </a:lnTo>
                  <a:lnTo>
                    <a:pt x="390524" y="3447"/>
                  </a:lnTo>
                  <a:lnTo>
                    <a:pt x="390524" y="6077"/>
                  </a:lnTo>
                  <a:lnTo>
                    <a:pt x="390059" y="7200"/>
                  </a:lnTo>
                  <a:lnTo>
                    <a:pt x="388200" y="9060"/>
                  </a:lnTo>
                  <a:lnTo>
                    <a:pt x="387077" y="9524"/>
                  </a:lnTo>
                  <a:close/>
                </a:path>
                <a:path w="5153025" h="9525">
                  <a:moveTo>
                    <a:pt x="434702" y="9524"/>
                  </a:moveTo>
                  <a:lnTo>
                    <a:pt x="432072" y="9524"/>
                  </a:lnTo>
                  <a:lnTo>
                    <a:pt x="430949" y="9060"/>
                  </a:lnTo>
                  <a:lnTo>
                    <a:pt x="429089" y="7200"/>
                  </a:lnTo>
                  <a:lnTo>
                    <a:pt x="428624" y="6077"/>
                  </a:lnTo>
                  <a:lnTo>
                    <a:pt x="428624" y="3447"/>
                  </a:lnTo>
                  <a:lnTo>
                    <a:pt x="429089" y="2324"/>
                  </a:lnTo>
                  <a:lnTo>
                    <a:pt x="430949" y="464"/>
                  </a:lnTo>
                  <a:lnTo>
                    <a:pt x="432072" y="0"/>
                  </a:lnTo>
                  <a:lnTo>
                    <a:pt x="434702" y="0"/>
                  </a:lnTo>
                  <a:lnTo>
                    <a:pt x="435825" y="464"/>
                  </a:lnTo>
                  <a:lnTo>
                    <a:pt x="437684" y="2324"/>
                  </a:lnTo>
                  <a:lnTo>
                    <a:pt x="438149" y="3447"/>
                  </a:lnTo>
                  <a:lnTo>
                    <a:pt x="438149" y="6077"/>
                  </a:lnTo>
                  <a:lnTo>
                    <a:pt x="437684" y="7200"/>
                  </a:lnTo>
                  <a:lnTo>
                    <a:pt x="435825" y="9060"/>
                  </a:lnTo>
                  <a:lnTo>
                    <a:pt x="434702" y="9524"/>
                  </a:lnTo>
                  <a:close/>
                </a:path>
                <a:path w="5153025" h="9525">
                  <a:moveTo>
                    <a:pt x="482327" y="9524"/>
                  </a:moveTo>
                  <a:lnTo>
                    <a:pt x="479697" y="9524"/>
                  </a:lnTo>
                  <a:lnTo>
                    <a:pt x="478574" y="9060"/>
                  </a:lnTo>
                  <a:lnTo>
                    <a:pt x="476714" y="7200"/>
                  </a:lnTo>
                  <a:lnTo>
                    <a:pt x="476249" y="6077"/>
                  </a:lnTo>
                  <a:lnTo>
                    <a:pt x="476249" y="3447"/>
                  </a:lnTo>
                  <a:lnTo>
                    <a:pt x="476714" y="2324"/>
                  </a:lnTo>
                  <a:lnTo>
                    <a:pt x="478574" y="464"/>
                  </a:lnTo>
                  <a:lnTo>
                    <a:pt x="479697" y="0"/>
                  </a:lnTo>
                  <a:lnTo>
                    <a:pt x="482327" y="0"/>
                  </a:lnTo>
                  <a:lnTo>
                    <a:pt x="483450" y="464"/>
                  </a:lnTo>
                  <a:lnTo>
                    <a:pt x="485309" y="2324"/>
                  </a:lnTo>
                  <a:lnTo>
                    <a:pt x="485774" y="3447"/>
                  </a:lnTo>
                  <a:lnTo>
                    <a:pt x="485774" y="6077"/>
                  </a:lnTo>
                  <a:lnTo>
                    <a:pt x="485309" y="7200"/>
                  </a:lnTo>
                  <a:lnTo>
                    <a:pt x="483450" y="9060"/>
                  </a:lnTo>
                  <a:lnTo>
                    <a:pt x="482327" y="9524"/>
                  </a:lnTo>
                  <a:close/>
                </a:path>
                <a:path w="5153025" h="9525">
                  <a:moveTo>
                    <a:pt x="529952" y="9524"/>
                  </a:moveTo>
                  <a:lnTo>
                    <a:pt x="527322" y="9524"/>
                  </a:lnTo>
                  <a:lnTo>
                    <a:pt x="526199" y="9060"/>
                  </a:lnTo>
                  <a:lnTo>
                    <a:pt x="524339" y="7200"/>
                  </a:lnTo>
                  <a:lnTo>
                    <a:pt x="523874" y="6077"/>
                  </a:lnTo>
                  <a:lnTo>
                    <a:pt x="523874" y="3447"/>
                  </a:lnTo>
                  <a:lnTo>
                    <a:pt x="524339" y="2324"/>
                  </a:lnTo>
                  <a:lnTo>
                    <a:pt x="526199" y="464"/>
                  </a:lnTo>
                  <a:lnTo>
                    <a:pt x="527322" y="0"/>
                  </a:lnTo>
                  <a:lnTo>
                    <a:pt x="529952" y="0"/>
                  </a:lnTo>
                  <a:lnTo>
                    <a:pt x="531075" y="464"/>
                  </a:lnTo>
                  <a:lnTo>
                    <a:pt x="532934" y="2324"/>
                  </a:lnTo>
                  <a:lnTo>
                    <a:pt x="533399" y="3447"/>
                  </a:lnTo>
                  <a:lnTo>
                    <a:pt x="533399" y="6077"/>
                  </a:lnTo>
                  <a:lnTo>
                    <a:pt x="532934" y="7200"/>
                  </a:lnTo>
                  <a:lnTo>
                    <a:pt x="531075" y="9060"/>
                  </a:lnTo>
                  <a:lnTo>
                    <a:pt x="529952" y="9524"/>
                  </a:lnTo>
                  <a:close/>
                </a:path>
                <a:path w="5153025" h="9525">
                  <a:moveTo>
                    <a:pt x="577577" y="9524"/>
                  </a:moveTo>
                  <a:lnTo>
                    <a:pt x="574947" y="9524"/>
                  </a:lnTo>
                  <a:lnTo>
                    <a:pt x="573824" y="9060"/>
                  </a:lnTo>
                  <a:lnTo>
                    <a:pt x="571964" y="7200"/>
                  </a:lnTo>
                  <a:lnTo>
                    <a:pt x="571499" y="6077"/>
                  </a:lnTo>
                  <a:lnTo>
                    <a:pt x="571499" y="3447"/>
                  </a:lnTo>
                  <a:lnTo>
                    <a:pt x="571964" y="2324"/>
                  </a:lnTo>
                  <a:lnTo>
                    <a:pt x="573824" y="464"/>
                  </a:lnTo>
                  <a:lnTo>
                    <a:pt x="574947" y="0"/>
                  </a:lnTo>
                  <a:lnTo>
                    <a:pt x="577577" y="0"/>
                  </a:lnTo>
                  <a:lnTo>
                    <a:pt x="578700" y="464"/>
                  </a:lnTo>
                  <a:lnTo>
                    <a:pt x="580559" y="2324"/>
                  </a:lnTo>
                  <a:lnTo>
                    <a:pt x="581024" y="3447"/>
                  </a:lnTo>
                  <a:lnTo>
                    <a:pt x="581024" y="6077"/>
                  </a:lnTo>
                  <a:lnTo>
                    <a:pt x="580559" y="7200"/>
                  </a:lnTo>
                  <a:lnTo>
                    <a:pt x="578700" y="9060"/>
                  </a:lnTo>
                  <a:lnTo>
                    <a:pt x="577577" y="9524"/>
                  </a:lnTo>
                  <a:close/>
                </a:path>
                <a:path w="5153025" h="9525">
                  <a:moveTo>
                    <a:pt x="625202" y="9524"/>
                  </a:moveTo>
                  <a:lnTo>
                    <a:pt x="622572" y="9524"/>
                  </a:lnTo>
                  <a:lnTo>
                    <a:pt x="621449" y="9060"/>
                  </a:lnTo>
                  <a:lnTo>
                    <a:pt x="619589" y="7200"/>
                  </a:lnTo>
                  <a:lnTo>
                    <a:pt x="619124" y="6077"/>
                  </a:lnTo>
                  <a:lnTo>
                    <a:pt x="619124" y="3447"/>
                  </a:lnTo>
                  <a:lnTo>
                    <a:pt x="619589" y="2324"/>
                  </a:lnTo>
                  <a:lnTo>
                    <a:pt x="621449" y="464"/>
                  </a:lnTo>
                  <a:lnTo>
                    <a:pt x="622572" y="0"/>
                  </a:lnTo>
                  <a:lnTo>
                    <a:pt x="625202" y="0"/>
                  </a:lnTo>
                  <a:lnTo>
                    <a:pt x="626325" y="464"/>
                  </a:lnTo>
                  <a:lnTo>
                    <a:pt x="628184" y="2324"/>
                  </a:lnTo>
                  <a:lnTo>
                    <a:pt x="628649" y="3447"/>
                  </a:lnTo>
                  <a:lnTo>
                    <a:pt x="628649" y="6077"/>
                  </a:lnTo>
                  <a:lnTo>
                    <a:pt x="628184" y="7200"/>
                  </a:lnTo>
                  <a:lnTo>
                    <a:pt x="626325" y="9060"/>
                  </a:lnTo>
                  <a:lnTo>
                    <a:pt x="625202" y="9524"/>
                  </a:lnTo>
                  <a:close/>
                </a:path>
                <a:path w="5153025" h="9525">
                  <a:moveTo>
                    <a:pt x="672827" y="9524"/>
                  </a:moveTo>
                  <a:lnTo>
                    <a:pt x="670197" y="9524"/>
                  </a:lnTo>
                  <a:lnTo>
                    <a:pt x="669074" y="9060"/>
                  </a:lnTo>
                  <a:lnTo>
                    <a:pt x="667214" y="7200"/>
                  </a:lnTo>
                  <a:lnTo>
                    <a:pt x="666749" y="6077"/>
                  </a:lnTo>
                  <a:lnTo>
                    <a:pt x="666749" y="3447"/>
                  </a:lnTo>
                  <a:lnTo>
                    <a:pt x="667214" y="2324"/>
                  </a:lnTo>
                  <a:lnTo>
                    <a:pt x="669074" y="464"/>
                  </a:lnTo>
                  <a:lnTo>
                    <a:pt x="670197" y="0"/>
                  </a:lnTo>
                  <a:lnTo>
                    <a:pt x="672827" y="0"/>
                  </a:lnTo>
                  <a:lnTo>
                    <a:pt x="673950" y="464"/>
                  </a:lnTo>
                  <a:lnTo>
                    <a:pt x="675809" y="2324"/>
                  </a:lnTo>
                  <a:lnTo>
                    <a:pt x="676274" y="3447"/>
                  </a:lnTo>
                  <a:lnTo>
                    <a:pt x="676274" y="6077"/>
                  </a:lnTo>
                  <a:lnTo>
                    <a:pt x="675809" y="7200"/>
                  </a:lnTo>
                  <a:lnTo>
                    <a:pt x="673950" y="9060"/>
                  </a:lnTo>
                  <a:lnTo>
                    <a:pt x="672827" y="9524"/>
                  </a:lnTo>
                  <a:close/>
                </a:path>
                <a:path w="5153025" h="9525">
                  <a:moveTo>
                    <a:pt x="720452" y="9524"/>
                  </a:moveTo>
                  <a:lnTo>
                    <a:pt x="717822" y="9524"/>
                  </a:lnTo>
                  <a:lnTo>
                    <a:pt x="716699" y="9060"/>
                  </a:lnTo>
                  <a:lnTo>
                    <a:pt x="714839" y="7200"/>
                  </a:lnTo>
                  <a:lnTo>
                    <a:pt x="714374" y="6077"/>
                  </a:lnTo>
                  <a:lnTo>
                    <a:pt x="714374" y="3447"/>
                  </a:lnTo>
                  <a:lnTo>
                    <a:pt x="714839" y="2324"/>
                  </a:lnTo>
                  <a:lnTo>
                    <a:pt x="716699" y="464"/>
                  </a:lnTo>
                  <a:lnTo>
                    <a:pt x="717822" y="0"/>
                  </a:lnTo>
                  <a:lnTo>
                    <a:pt x="720452" y="0"/>
                  </a:lnTo>
                  <a:lnTo>
                    <a:pt x="721575" y="464"/>
                  </a:lnTo>
                  <a:lnTo>
                    <a:pt x="723435" y="2324"/>
                  </a:lnTo>
                  <a:lnTo>
                    <a:pt x="723899" y="3447"/>
                  </a:lnTo>
                  <a:lnTo>
                    <a:pt x="723899" y="6077"/>
                  </a:lnTo>
                  <a:lnTo>
                    <a:pt x="723435" y="7200"/>
                  </a:lnTo>
                  <a:lnTo>
                    <a:pt x="721575" y="9060"/>
                  </a:lnTo>
                  <a:lnTo>
                    <a:pt x="720452" y="9524"/>
                  </a:lnTo>
                  <a:close/>
                </a:path>
                <a:path w="5153025" h="9525">
                  <a:moveTo>
                    <a:pt x="768077" y="9524"/>
                  </a:moveTo>
                  <a:lnTo>
                    <a:pt x="765447" y="9524"/>
                  </a:lnTo>
                  <a:lnTo>
                    <a:pt x="764324" y="9060"/>
                  </a:lnTo>
                  <a:lnTo>
                    <a:pt x="762464" y="7200"/>
                  </a:lnTo>
                  <a:lnTo>
                    <a:pt x="761999" y="6077"/>
                  </a:lnTo>
                  <a:lnTo>
                    <a:pt x="761999" y="3447"/>
                  </a:lnTo>
                  <a:lnTo>
                    <a:pt x="762464" y="2324"/>
                  </a:lnTo>
                  <a:lnTo>
                    <a:pt x="764324" y="464"/>
                  </a:lnTo>
                  <a:lnTo>
                    <a:pt x="765447" y="0"/>
                  </a:lnTo>
                  <a:lnTo>
                    <a:pt x="768077" y="0"/>
                  </a:lnTo>
                  <a:lnTo>
                    <a:pt x="769200" y="464"/>
                  </a:lnTo>
                  <a:lnTo>
                    <a:pt x="771059" y="2324"/>
                  </a:lnTo>
                  <a:lnTo>
                    <a:pt x="771524" y="3447"/>
                  </a:lnTo>
                  <a:lnTo>
                    <a:pt x="771524" y="6077"/>
                  </a:lnTo>
                  <a:lnTo>
                    <a:pt x="771059" y="7200"/>
                  </a:lnTo>
                  <a:lnTo>
                    <a:pt x="769200" y="9060"/>
                  </a:lnTo>
                  <a:lnTo>
                    <a:pt x="768077" y="9524"/>
                  </a:lnTo>
                  <a:close/>
                </a:path>
                <a:path w="5153025" h="9525">
                  <a:moveTo>
                    <a:pt x="815702" y="9524"/>
                  </a:moveTo>
                  <a:lnTo>
                    <a:pt x="813072" y="9524"/>
                  </a:lnTo>
                  <a:lnTo>
                    <a:pt x="811949" y="9060"/>
                  </a:lnTo>
                  <a:lnTo>
                    <a:pt x="810089" y="7200"/>
                  </a:lnTo>
                  <a:lnTo>
                    <a:pt x="809624" y="6077"/>
                  </a:lnTo>
                  <a:lnTo>
                    <a:pt x="809624" y="3447"/>
                  </a:lnTo>
                  <a:lnTo>
                    <a:pt x="810089" y="2324"/>
                  </a:lnTo>
                  <a:lnTo>
                    <a:pt x="811949" y="464"/>
                  </a:lnTo>
                  <a:lnTo>
                    <a:pt x="813072" y="0"/>
                  </a:lnTo>
                  <a:lnTo>
                    <a:pt x="815702" y="0"/>
                  </a:lnTo>
                  <a:lnTo>
                    <a:pt x="816825" y="464"/>
                  </a:lnTo>
                  <a:lnTo>
                    <a:pt x="818684" y="2324"/>
                  </a:lnTo>
                  <a:lnTo>
                    <a:pt x="819149" y="3447"/>
                  </a:lnTo>
                  <a:lnTo>
                    <a:pt x="819149" y="6077"/>
                  </a:lnTo>
                  <a:lnTo>
                    <a:pt x="818684" y="7200"/>
                  </a:lnTo>
                  <a:lnTo>
                    <a:pt x="816825" y="9060"/>
                  </a:lnTo>
                  <a:lnTo>
                    <a:pt x="815702" y="9524"/>
                  </a:lnTo>
                  <a:close/>
                </a:path>
                <a:path w="5153025" h="9525">
                  <a:moveTo>
                    <a:pt x="863327" y="9524"/>
                  </a:moveTo>
                  <a:lnTo>
                    <a:pt x="860697" y="9524"/>
                  </a:lnTo>
                  <a:lnTo>
                    <a:pt x="859574" y="9060"/>
                  </a:lnTo>
                  <a:lnTo>
                    <a:pt x="857714" y="7200"/>
                  </a:lnTo>
                  <a:lnTo>
                    <a:pt x="857249" y="6077"/>
                  </a:lnTo>
                  <a:lnTo>
                    <a:pt x="857249" y="3447"/>
                  </a:lnTo>
                  <a:lnTo>
                    <a:pt x="857714" y="2324"/>
                  </a:lnTo>
                  <a:lnTo>
                    <a:pt x="859574" y="464"/>
                  </a:lnTo>
                  <a:lnTo>
                    <a:pt x="860697" y="0"/>
                  </a:lnTo>
                  <a:lnTo>
                    <a:pt x="863327" y="0"/>
                  </a:lnTo>
                  <a:lnTo>
                    <a:pt x="864450" y="464"/>
                  </a:lnTo>
                  <a:lnTo>
                    <a:pt x="866309" y="2324"/>
                  </a:lnTo>
                  <a:lnTo>
                    <a:pt x="866774" y="3447"/>
                  </a:lnTo>
                  <a:lnTo>
                    <a:pt x="866774" y="6077"/>
                  </a:lnTo>
                  <a:lnTo>
                    <a:pt x="866309" y="7200"/>
                  </a:lnTo>
                  <a:lnTo>
                    <a:pt x="864450" y="9060"/>
                  </a:lnTo>
                  <a:lnTo>
                    <a:pt x="863327" y="9524"/>
                  </a:lnTo>
                  <a:close/>
                </a:path>
                <a:path w="5153025" h="9525">
                  <a:moveTo>
                    <a:pt x="910952" y="9524"/>
                  </a:moveTo>
                  <a:lnTo>
                    <a:pt x="908322" y="9524"/>
                  </a:lnTo>
                  <a:lnTo>
                    <a:pt x="907199" y="9060"/>
                  </a:lnTo>
                  <a:lnTo>
                    <a:pt x="905339" y="7200"/>
                  </a:lnTo>
                  <a:lnTo>
                    <a:pt x="904874" y="6077"/>
                  </a:lnTo>
                  <a:lnTo>
                    <a:pt x="904874" y="3447"/>
                  </a:lnTo>
                  <a:lnTo>
                    <a:pt x="905339" y="2324"/>
                  </a:lnTo>
                  <a:lnTo>
                    <a:pt x="907199" y="464"/>
                  </a:lnTo>
                  <a:lnTo>
                    <a:pt x="908322" y="0"/>
                  </a:lnTo>
                  <a:lnTo>
                    <a:pt x="910952" y="0"/>
                  </a:lnTo>
                  <a:lnTo>
                    <a:pt x="912074" y="464"/>
                  </a:lnTo>
                  <a:lnTo>
                    <a:pt x="913934" y="2324"/>
                  </a:lnTo>
                  <a:lnTo>
                    <a:pt x="914399" y="3447"/>
                  </a:lnTo>
                  <a:lnTo>
                    <a:pt x="914399" y="6077"/>
                  </a:lnTo>
                  <a:lnTo>
                    <a:pt x="913934" y="7200"/>
                  </a:lnTo>
                  <a:lnTo>
                    <a:pt x="912074" y="9060"/>
                  </a:lnTo>
                  <a:lnTo>
                    <a:pt x="910952" y="9524"/>
                  </a:lnTo>
                  <a:close/>
                </a:path>
                <a:path w="5153025" h="9525">
                  <a:moveTo>
                    <a:pt x="958577" y="9524"/>
                  </a:moveTo>
                  <a:lnTo>
                    <a:pt x="955947" y="9524"/>
                  </a:lnTo>
                  <a:lnTo>
                    <a:pt x="954824" y="9060"/>
                  </a:lnTo>
                  <a:lnTo>
                    <a:pt x="952964" y="7200"/>
                  </a:lnTo>
                  <a:lnTo>
                    <a:pt x="952499" y="6077"/>
                  </a:lnTo>
                  <a:lnTo>
                    <a:pt x="952499" y="3447"/>
                  </a:lnTo>
                  <a:lnTo>
                    <a:pt x="952964" y="2324"/>
                  </a:lnTo>
                  <a:lnTo>
                    <a:pt x="954824" y="464"/>
                  </a:lnTo>
                  <a:lnTo>
                    <a:pt x="955947" y="0"/>
                  </a:lnTo>
                  <a:lnTo>
                    <a:pt x="958577" y="0"/>
                  </a:lnTo>
                  <a:lnTo>
                    <a:pt x="959700" y="464"/>
                  </a:lnTo>
                  <a:lnTo>
                    <a:pt x="961560" y="2324"/>
                  </a:lnTo>
                  <a:lnTo>
                    <a:pt x="962024" y="3447"/>
                  </a:lnTo>
                  <a:lnTo>
                    <a:pt x="962024" y="6077"/>
                  </a:lnTo>
                  <a:lnTo>
                    <a:pt x="961560" y="7200"/>
                  </a:lnTo>
                  <a:lnTo>
                    <a:pt x="959700" y="9060"/>
                  </a:lnTo>
                  <a:lnTo>
                    <a:pt x="958577" y="9524"/>
                  </a:lnTo>
                  <a:close/>
                </a:path>
                <a:path w="5153025" h="9525">
                  <a:moveTo>
                    <a:pt x="1006202" y="9524"/>
                  </a:moveTo>
                  <a:lnTo>
                    <a:pt x="1003572" y="9524"/>
                  </a:lnTo>
                  <a:lnTo>
                    <a:pt x="1002449" y="9060"/>
                  </a:lnTo>
                  <a:lnTo>
                    <a:pt x="1000589" y="7200"/>
                  </a:lnTo>
                  <a:lnTo>
                    <a:pt x="1000124" y="6077"/>
                  </a:lnTo>
                  <a:lnTo>
                    <a:pt x="1000124" y="3447"/>
                  </a:lnTo>
                  <a:lnTo>
                    <a:pt x="1000589" y="2324"/>
                  </a:lnTo>
                  <a:lnTo>
                    <a:pt x="1002449" y="464"/>
                  </a:lnTo>
                  <a:lnTo>
                    <a:pt x="1003572" y="0"/>
                  </a:lnTo>
                  <a:lnTo>
                    <a:pt x="1006202" y="0"/>
                  </a:lnTo>
                  <a:lnTo>
                    <a:pt x="1007325" y="464"/>
                  </a:lnTo>
                  <a:lnTo>
                    <a:pt x="1009184" y="2324"/>
                  </a:lnTo>
                  <a:lnTo>
                    <a:pt x="1009649" y="3447"/>
                  </a:lnTo>
                  <a:lnTo>
                    <a:pt x="1009649" y="6077"/>
                  </a:lnTo>
                  <a:lnTo>
                    <a:pt x="1009184" y="7200"/>
                  </a:lnTo>
                  <a:lnTo>
                    <a:pt x="1007325" y="9060"/>
                  </a:lnTo>
                  <a:lnTo>
                    <a:pt x="1006202" y="9524"/>
                  </a:lnTo>
                  <a:close/>
                </a:path>
                <a:path w="5153025" h="9525">
                  <a:moveTo>
                    <a:pt x="1053827" y="9524"/>
                  </a:moveTo>
                  <a:lnTo>
                    <a:pt x="1051197" y="9524"/>
                  </a:lnTo>
                  <a:lnTo>
                    <a:pt x="1050074" y="9060"/>
                  </a:lnTo>
                  <a:lnTo>
                    <a:pt x="1048214" y="7200"/>
                  </a:lnTo>
                  <a:lnTo>
                    <a:pt x="1047749" y="6077"/>
                  </a:lnTo>
                  <a:lnTo>
                    <a:pt x="1047749" y="3447"/>
                  </a:lnTo>
                  <a:lnTo>
                    <a:pt x="1048214" y="2324"/>
                  </a:lnTo>
                  <a:lnTo>
                    <a:pt x="1050074" y="464"/>
                  </a:lnTo>
                  <a:lnTo>
                    <a:pt x="1051197" y="0"/>
                  </a:lnTo>
                  <a:lnTo>
                    <a:pt x="1053827" y="0"/>
                  </a:lnTo>
                  <a:lnTo>
                    <a:pt x="1054950" y="464"/>
                  </a:lnTo>
                  <a:lnTo>
                    <a:pt x="1056809" y="2324"/>
                  </a:lnTo>
                  <a:lnTo>
                    <a:pt x="1057274" y="3447"/>
                  </a:lnTo>
                  <a:lnTo>
                    <a:pt x="1057274" y="6077"/>
                  </a:lnTo>
                  <a:lnTo>
                    <a:pt x="1056809" y="7200"/>
                  </a:lnTo>
                  <a:lnTo>
                    <a:pt x="1054950" y="9060"/>
                  </a:lnTo>
                  <a:lnTo>
                    <a:pt x="1053827" y="9524"/>
                  </a:lnTo>
                  <a:close/>
                </a:path>
                <a:path w="5153025" h="9525">
                  <a:moveTo>
                    <a:pt x="1101452" y="9524"/>
                  </a:moveTo>
                  <a:lnTo>
                    <a:pt x="1098822" y="9524"/>
                  </a:lnTo>
                  <a:lnTo>
                    <a:pt x="1097699" y="9060"/>
                  </a:lnTo>
                  <a:lnTo>
                    <a:pt x="1095839" y="7200"/>
                  </a:lnTo>
                  <a:lnTo>
                    <a:pt x="1095374" y="6077"/>
                  </a:lnTo>
                  <a:lnTo>
                    <a:pt x="1095374" y="3447"/>
                  </a:lnTo>
                  <a:lnTo>
                    <a:pt x="1095839" y="2324"/>
                  </a:lnTo>
                  <a:lnTo>
                    <a:pt x="1097699" y="464"/>
                  </a:lnTo>
                  <a:lnTo>
                    <a:pt x="1098822" y="0"/>
                  </a:lnTo>
                  <a:lnTo>
                    <a:pt x="1101452" y="0"/>
                  </a:lnTo>
                  <a:lnTo>
                    <a:pt x="1102575" y="464"/>
                  </a:lnTo>
                  <a:lnTo>
                    <a:pt x="1104434" y="2324"/>
                  </a:lnTo>
                  <a:lnTo>
                    <a:pt x="1104899" y="3447"/>
                  </a:lnTo>
                  <a:lnTo>
                    <a:pt x="1104899" y="6077"/>
                  </a:lnTo>
                  <a:lnTo>
                    <a:pt x="1104434" y="7200"/>
                  </a:lnTo>
                  <a:lnTo>
                    <a:pt x="1102575" y="9060"/>
                  </a:lnTo>
                  <a:lnTo>
                    <a:pt x="1101452" y="9524"/>
                  </a:lnTo>
                  <a:close/>
                </a:path>
                <a:path w="5153025" h="9525">
                  <a:moveTo>
                    <a:pt x="1149077" y="9524"/>
                  </a:moveTo>
                  <a:lnTo>
                    <a:pt x="1146447" y="9524"/>
                  </a:lnTo>
                  <a:lnTo>
                    <a:pt x="1145324" y="9060"/>
                  </a:lnTo>
                  <a:lnTo>
                    <a:pt x="1143464" y="7200"/>
                  </a:lnTo>
                  <a:lnTo>
                    <a:pt x="1142999" y="6077"/>
                  </a:lnTo>
                  <a:lnTo>
                    <a:pt x="1142999" y="3447"/>
                  </a:lnTo>
                  <a:lnTo>
                    <a:pt x="1143464" y="2324"/>
                  </a:lnTo>
                  <a:lnTo>
                    <a:pt x="1145324" y="464"/>
                  </a:lnTo>
                  <a:lnTo>
                    <a:pt x="1146447" y="0"/>
                  </a:lnTo>
                  <a:lnTo>
                    <a:pt x="1149077" y="0"/>
                  </a:lnTo>
                  <a:lnTo>
                    <a:pt x="1150199" y="464"/>
                  </a:lnTo>
                  <a:lnTo>
                    <a:pt x="1152059" y="2324"/>
                  </a:lnTo>
                  <a:lnTo>
                    <a:pt x="1152524" y="3447"/>
                  </a:lnTo>
                  <a:lnTo>
                    <a:pt x="1152524" y="6077"/>
                  </a:lnTo>
                  <a:lnTo>
                    <a:pt x="1152059" y="7200"/>
                  </a:lnTo>
                  <a:lnTo>
                    <a:pt x="1150199" y="9060"/>
                  </a:lnTo>
                  <a:lnTo>
                    <a:pt x="1149077" y="9524"/>
                  </a:lnTo>
                  <a:close/>
                </a:path>
                <a:path w="5153025" h="9525">
                  <a:moveTo>
                    <a:pt x="1196702" y="9524"/>
                  </a:moveTo>
                  <a:lnTo>
                    <a:pt x="1194072" y="9524"/>
                  </a:lnTo>
                  <a:lnTo>
                    <a:pt x="1192949" y="9060"/>
                  </a:lnTo>
                  <a:lnTo>
                    <a:pt x="1191089" y="7200"/>
                  </a:lnTo>
                  <a:lnTo>
                    <a:pt x="1190624" y="6077"/>
                  </a:lnTo>
                  <a:lnTo>
                    <a:pt x="1190624" y="3447"/>
                  </a:lnTo>
                  <a:lnTo>
                    <a:pt x="1191089" y="2324"/>
                  </a:lnTo>
                  <a:lnTo>
                    <a:pt x="1192949" y="464"/>
                  </a:lnTo>
                  <a:lnTo>
                    <a:pt x="1194072" y="0"/>
                  </a:lnTo>
                  <a:lnTo>
                    <a:pt x="1196702" y="0"/>
                  </a:lnTo>
                  <a:lnTo>
                    <a:pt x="1197825" y="464"/>
                  </a:lnTo>
                  <a:lnTo>
                    <a:pt x="1199684" y="2324"/>
                  </a:lnTo>
                  <a:lnTo>
                    <a:pt x="1200149" y="3447"/>
                  </a:lnTo>
                  <a:lnTo>
                    <a:pt x="1200149" y="6077"/>
                  </a:lnTo>
                  <a:lnTo>
                    <a:pt x="1199684" y="7200"/>
                  </a:lnTo>
                  <a:lnTo>
                    <a:pt x="1197825" y="9060"/>
                  </a:lnTo>
                  <a:lnTo>
                    <a:pt x="1196702" y="9524"/>
                  </a:lnTo>
                  <a:close/>
                </a:path>
                <a:path w="5153025" h="9525">
                  <a:moveTo>
                    <a:pt x="1244327" y="9524"/>
                  </a:moveTo>
                  <a:lnTo>
                    <a:pt x="1241697" y="9524"/>
                  </a:lnTo>
                  <a:lnTo>
                    <a:pt x="1240574" y="9060"/>
                  </a:lnTo>
                  <a:lnTo>
                    <a:pt x="1238714" y="7200"/>
                  </a:lnTo>
                  <a:lnTo>
                    <a:pt x="1238249" y="6077"/>
                  </a:lnTo>
                  <a:lnTo>
                    <a:pt x="1238249" y="3447"/>
                  </a:lnTo>
                  <a:lnTo>
                    <a:pt x="1238714" y="2324"/>
                  </a:lnTo>
                  <a:lnTo>
                    <a:pt x="1240574" y="464"/>
                  </a:lnTo>
                  <a:lnTo>
                    <a:pt x="1241697" y="0"/>
                  </a:lnTo>
                  <a:lnTo>
                    <a:pt x="1244327" y="0"/>
                  </a:lnTo>
                  <a:lnTo>
                    <a:pt x="1245449" y="464"/>
                  </a:lnTo>
                  <a:lnTo>
                    <a:pt x="1247309" y="2324"/>
                  </a:lnTo>
                  <a:lnTo>
                    <a:pt x="1247774" y="3447"/>
                  </a:lnTo>
                  <a:lnTo>
                    <a:pt x="1247774" y="6077"/>
                  </a:lnTo>
                  <a:lnTo>
                    <a:pt x="1247309" y="7200"/>
                  </a:lnTo>
                  <a:lnTo>
                    <a:pt x="1245449" y="9060"/>
                  </a:lnTo>
                  <a:lnTo>
                    <a:pt x="1244327" y="9524"/>
                  </a:lnTo>
                  <a:close/>
                </a:path>
                <a:path w="5153025" h="9525">
                  <a:moveTo>
                    <a:pt x="1291952" y="9524"/>
                  </a:moveTo>
                  <a:lnTo>
                    <a:pt x="1289322" y="9524"/>
                  </a:lnTo>
                  <a:lnTo>
                    <a:pt x="1288199" y="9060"/>
                  </a:lnTo>
                  <a:lnTo>
                    <a:pt x="1286339" y="7200"/>
                  </a:lnTo>
                  <a:lnTo>
                    <a:pt x="1285874" y="6077"/>
                  </a:lnTo>
                  <a:lnTo>
                    <a:pt x="1285874" y="3447"/>
                  </a:lnTo>
                  <a:lnTo>
                    <a:pt x="1286339" y="2324"/>
                  </a:lnTo>
                  <a:lnTo>
                    <a:pt x="1288199" y="464"/>
                  </a:lnTo>
                  <a:lnTo>
                    <a:pt x="1289322" y="0"/>
                  </a:lnTo>
                  <a:lnTo>
                    <a:pt x="1291952" y="0"/>
                  </a:lnTo>
                  <a:lnTo>
                    <a:pt x="1293074" y="464"/>
                  </a:lnTo>
                  <a:lnTo>
                    <a:pt x="1294934" y="2324"/>
                  </a:lnTo>
                  <a:lnTo>
                    <a:pt x="1295399" y="3447"/>
                  </a:lnTo>
                  <a:lnTo>
                    <a:pt x="1295399" y="6077"/>
                  </a:lnTo>
                  <a:lnTo>
                    <a:pt x="1294934" y="7200"/>
                  </a:lnTo>
                  <a:lnTo>
                    <a:pt x="1293074" y="9060"/>
                  </a:lnTo>
                  <a:lnTo>
                    <a:pt x="1291952" y="9524"/>
                  </a:lnTo>
                  <a:close/>
                </a:path>
                <a:path w="5153025" h="9525">
                  <a:moveTo>
                    <a:pt x="1339577" y="9524"/>
                  </a:moveTo>
                  <a:lnTo>
                    <a:pt x="1336947" y="9524"/>
                  </a:lnTo>
                  <a:lnTo>
                    <a:pt x="1335824" y="9060"/>
                  </a:lnTo>
                  <a:lnTo>
                    <a:pt x="1333964" y="7200"/>
                  </a:lnTo>
                  <a:lnTo>
                    <a:pt x="1333499" y="6077"/>
                  </a:lnTo>
                  <a:lnTo>
                    <a:pt x="1333499" y="3447"/>
                  </a:lnTo>
                  <a:lnTo>
                    <a:pt x="1333964" y="2324"/>
                  </a:lnTo>
                  <a:lnTo>
                    <a:pt x="1335824" y="464"/>
                  </a:lnTo>
                  <a:lnTo>
                    <a:pt x="1336947" y="0"/>
                  </a:lnTo>
                  <a:lnTo>
                    <a:pt x="1339577" y="0"/>
                  </a:lnTo>
                  <a:lnTo>
                    <a:pt x="1340700" y="464"/>
                  </a:lnTo>
                  <a:lnTo>
                    <a:pt x="1342560" y="2324"/>
                  </a:lnTo>
                  <a:lnTo>
                    <a:pt x="1343024" y="3447"/>
                  </a:lnTo>
                  <a:lnTo>
                    <a:pt x="1343024" y="6077"/>
                  </a:lnTo>
                  <a:lnTo>
                    <a:pt x="1342560" y="7200"/>
                  </a:lnTo>
                  <a:lnTo>
                    <a:pt x="1340700" y="9060"/>
                  </a:lnTo>
                  <a:lnTo>
                    <a:pt x="1339577" y="9524"/>
                  </a:lnTo>
                  <a:close/>
                </a:path>
                <a:path w="5153025" h="9525">
                  <a:moveTo>
                    <a:pt x="1387202" y="9524"/>
                  </a:moveTo>
                  <a:lnTo>
                    <a:pt x="1384572" y="9524"/>
                  </a:lnTo>
                  <a:lnTo>
                    <a:pt x="1383449" y="9060"/>
                  </a:lnTo>
                  <a:lnTo>
                    <a:pt x="1381589" y="7200"/>
                  </a:lnTo>
                  <a:lnTo>
                    <a:pt x="1381124" y="6077"/>
                  </a:lnTo>
                  <a:lnTo>
                    <a:pt x="1381124" y="3447"/>
                  </a:lnTo>
                  <a:lnTo>
                    <a:pt x="1381589" y="2324"/>
                  </a:lnTo>
                  <a:lnTo>
                    <a:pt x="1383449" y="464"/>
                  </a:lnTo>
                  <a:lnTo>
                    <a:pt x="1384572" y="0"/>
                  </a:lnTo>
                  <a:lnTo>
                    <a:pt x="1387202" y="0"/>
                  </a:lnTo>
                  <a:lnTo>
                    <a:pt x="1388324" y="464"/>
                  </a:lnTo>
                  <a:lnTo>
                    <a:pt x="1390184" y="2324"/>
                  </a:lnTo>
                  <a:lnTo>
                    <a:pt x="1390649" y="3447"/>
                  </a:lnTo>
                  <a:lnTo>
                    <a:pt x="1390649" y="6077"/>
                  </a:lnTo>
                  <a:lnTo>
                    <a:pt x="1390184" y="7200"/>
                  </a:lnTo>
                  <a:lnTo>
                    <a:pt x="1388324" y="9060"/>
                  </a:lnTo>
                  <a:lnTo>
                    <a:pt x="1387202" y="9524"/>
                  </a:lnTo>
                  <a:close/>
                </a:path>
                <a:path w="5153025" h="9525">
                  <a:moveTo>
                    <a:pt x="1434827" y="9524"/>
                  </a:moveTo>
                  <a:lnTo>
                    <a:pt x="1432197" y="9524"/>
                  </a:lnTo>
                  <a:lnTo>
                    <a:pt x="1431074" y="9060"/>
                  </a:lnTo>
                  <a:lnTo>
                    <a:pt x="1429214" y="7200"/>
                  </a:lnTo>
                  <a:lnTo>
                    <a:pt x="1428749" y="6077"/>
                  </a:lnTo>
                  <a:lnTo>
                    <a:pt x="1428749" y="3447"/>
                  </a:lnTo>
                  <a:lnTo>
                    <a:pt x="1429214" y="2324"/>
                  </a:lnTo>
                  <a:lnTo>
                    <a:pt x="1431074" y="464"/>
                  </a:lnTo>
                  <a:lnTo>
                    <a:pt x="1432197" y="0"/>
                  </a:lnTo>
                  <a:lnTo>
                    <a:pt x="1434827" y="0"/>
                  </a:lnTo>
                  <a:lnTo>
                    <a:pt x="1435949" y="464"/>
                  </a:lnTo>
                  <a:lnTo>
                    <a:pt x="1437809" y="2324"/>
                  </a:lnTo>
                  <a:lnTo>
                    <a:pt x="1438274" y="3447"/>
                  </a:lnTo>
                  <a:lnTo>
                    <a:pt x="1438274" y="6077"/>
                  </a:lnTo>
                  <a:lnTo>
                    <a:pt x="1437809" y="7200"/>
                  </a:lnTo>
                  <a:lnTo>
                    <a:pt x="1435949" y="9060"/>
                  </a:lnTo>
                  <a:lnTo>
                    <a:pt x="1434827" y="9524"/>
                  </a:lnTo>
                  <a:close/>
                </a:path>
                <a:path w="5153025" h="9525">
                  <a:moveTo>
                    <a:pt x="1482452" y="9524"/>
                  </a:moveTo>
                  <a:lnTo>
                    <a:pt x="1479822" y="9524"/>
                  </a:lnTo>
                  <a:lnTo>
                    <a:pt x="1478699" y="9060"/>
                  </a:lnTo>
                  <a:lnTo>
                    <a:pt x="1476839" y="7200"/>
                  </a:lnTo>
                  <a:lnTo>
                    <a:pt x="1476374" y="6077"/>
                  </a:lnTo>
                  <a:lnTo>
                    <a:pt x="1476374" y="3447"/>
                  </a:lnTo>
                  <a:lnTo>
                    <a:pt x="1476839" y="2324"/>
                  </a:lnTo>
                  <a:lnTo>
                    <a:pt x="1478699" y="464"/>
                  </a:lnTo>
                  <a:lnTo>
                    <a:pt x="1479822" y="0"/>
                  </a:lnTo>
                  <a:lnTo>
                    <a:pt x="1482452" y="0"/>
                  </a:lnTo>
                  <a:lnTo>
                    <a:pt x="1483574" y="464"/>
                  </a:lnTo>
                  <a:lnTo>
                    <a:pt x="1485434" y="2324"/>
                  </a:lnTo>
                  <a:lnTo>
                    <a:pt x="1485899" y="3447"/>
                  </a:lnTo>
                  <a:lnTo>
                    <a:pt x="1485899" y="6077"/>
                  </a:lnTo>
                  <a:lnTo>
                    <a:pt x="1485434" y="7200"/>
                  </a:lnTo>
                  <a:lnTo>
                    <a:pt x="1483574" y="9060"/>
                  </a:lnTo>
                  <a:lnTo>
                    <a:pt x="1482452" y="9524"/>
                  </a:lnTo>
                  <a:close/>
                </a:path>
                <a:path w="5153025" h="9525">
                  <a:moveTo>
                    <a:pt x="1530077" y="9524"/>
                  </a:moveTo>
                  <a:lnTo>
                    <a:pt x="1527447" y="9524"/>
                  </a:lnTo>
                  <a:lnTo>
                    <a:pt x="1526324" y="9060"/>
                  </a:lnTo>
                  <a:lnTo>
                    <a:pt x="1524464" y="7200"/>
                  </a:lnTo>
                  <a:lnTo>
                    <a:pt x="1523999" y="6077"/>
                  </a:lnTo>
                  <a:lnTo>
                    <a:pt x="1523999" y="3447"/>
                  </a:lnTo>
                  <a:lnTo>
                    <a:pt x="1524464" y="2324"/>
                  </a:lnTo>
                  <a:lnTo>
                    <a:pt x="1526324" y="464"/>
                  </a:lnTo>
                  <a:lnTo>
                    <a:pt x="1527447" y="0"/>
                  </a:lnTo>
                  <a:lnTo>
                    <a:pt x="1530077" y="0"/>
                  </a:lnTo>
                  <a:lnTo>
                    <a:pt x="1531199" y="464"/>
                  </a:lnTo>
                  <a:lnTo>
                    <a:pt x="1533059" y="2324"/>
                  </a:lnTo>
                  <a:lnTo>
                    <a:pt x="1533524" y="3447"/>
                  </a:lnTo>
                  <a:lnTo>
                    <a:pt x="1533524" y="6077"/>
                  </a:lnTo>
                  <a:lnTo>
                    <a:pt x="1533059" y="7200"/>
                  </a:lnTo>
                  <a:lnTo>
                    <a:pt x="1531199" y="9060"/>
                  </a:lnTo>
                  <a:lnTo>
                    <a:pt x="1530077" y="9524"/>
                  </a:lnTo>
                  <a:close/>
                </a:path>
                <a:path w="5153025" h="9525">
                  <a:moveTo>
                    <a:pt x="1577702" y="9524"/>
                  </a:moveTo>
                  <a:lnTo>
                    <a:pt x="1575072" y="9524"/>
                  </a:lnTo>
                  <a:lnTo>
                    <a:pt x="1573949" y="9060"/>
                  </a:lnTo>
                  <a:lnTo>
                    <a:pt x="1572089" y="7200"/>
                  </a:lnTo>
                  <a:lnTo>
                    <a:pt x="1571624" y="6077"/>
                  </a:lnTo>
                  <a:lnTo>
                    <a:pt x="1571624" y="3447"/>
                  </a:lnTo>
                  <a:lnTo>
                    <a:pt x="1572089" y="2324"/>
                  </a:lnTo>
                  <a:lnTo>
                    <a:pt x="1573949" y="464"/>
                  </a:lnTo>
                  <a:lnTo>
                    <a:pt x="1575072" y="0"/>
                  </a:lnTo>
                  <a:lnTo>
                    <a:pt x="1577702" y="0"/>
                  </a:lnTo>
                  <a:lnTo>
                    <a:pt x="1578825" y="464"/>
                  </a:lnTo>
                  <a:lnTo>
                    <a:pt x="1580684" y="2324"/>
                  </a:lnTo>
                  <a:lnTo>
                    <a:pt x="1581149" y="3447"/>
                  </a:lnTo>
                  <a:lnTo>
                    <a:pt x="1581149" y="6077"/>
                  </a:lnTo>
                  <a:lnTo>
                    <a:pt x="1580684" y="7200"/>
                  </a:lnTo>
                  <a:lnTo>
                    <a:pt x="1578825" y="9060"/>
                  </a:lnTo>
                  <a:lnTo>
                    <a:pt x="1577702" y="9524"/>
                  </a:lnTo>
                  <a:close/>
                </a:path>
                <a:path w="5153025" h="9525">
                  <a:moveTo>
                    <a:pt x="1625327" y="9524"/>
                  </a:moveTo>
                  <a:lnTo>
                    <a:pt x="1622697" y="9524"/>
                  </a:lnTo>
                  <a:lnTo>
                    <a:pt x="1621574" y="9060"/>
                  </a:lnTo>
                  <a:lnTo>
                    <a:pt x="1619714" y="7200"/>
                  </a:lnTo>
                  <a:lnTo>
                    <a:pt x="1619249" y="6077"/>
                  </a:lnTo>
                  <a:lnTo>
                    <a:pt x="1619249" y="3447"/>
                  </a:lnTo>
                  <a:lnTo>
                    <a:pt x="1619714" y="2324"/>
                  </a:lnTo>
                  <a:lnTo>
                    <a:pt x="1621574" y="464"/>
                  </a:lnTo>
                  <a:lnTo>
                    <a:pt x="1622697" y="0"/>
                  </a:lnTo>
                  <a:lnTo>
                    <a:pt x="1625327" y="0"/>
                  </a:lnTo>
                  <a:lnTo>
                    <a:pt x="1626449" y="464"/>
                  </a:lnTo>
                  <a:lnTo>
                    <a:pt x="1628309" y="2324"/>
                  </a:lnTo>
                  <a:lnTo>
                    <a:pt x="1628774" y="3447"/>
                  </a:lnTo>
                  <a:lnTo>
                    <a:pt x="1628774" y="6077"/>
                  </a:lnTo>
                  <a:lnTo>
                    <a:pt x="1628309" y="7200"/>
                  </a:lnTo>
                  <a:lnTo>
                    <a:pt x="1626449" y="9060"/>
                  </a:lnTo>
                  <a:lnTo>
                    <a:pt x="1625327" y="9524"/>
                  </a:lnTo>
                  <a:close/>
                </a:path>
                <a:path w="5153025" h="9525">
                  <a:moveTo>
                    <a:pt x="1672952" y="9524"/>
                  </a:moveTo>
                  <a:lnTo>
                    <a:pt x="1670322" y="9524"/>
                  </a:lnTo>
                  <a:lnTo>
                    <a:pt x="1669199" y="9060"/>
                  </a:lnTo>
                  <a:lnTo>
                    <a:pt x="1667339" y="7200"/>
                  </a:lnTo>
                  <a:lnTo>
                    <a:pt x="1666874" y="6077"/>
                  </a:lnTo>
                  <a:lnTo>
                    <a:pt x="1666874" y="3447"/>
                  </a:lnTo>
                  <a:lnTo>
                    <a:pt x="1667339" y="2324"/>
                  </a:lnTo>
                  <a:lnTo>
                    <a:pt x="1669199" y="464"/>
                  </a:lnTo>
                  <a:lnTo>
                    <a:pt x="1670322" y="0"/>
                  </a:lnTo>
                  <a:lnTo>
                    <a:pt x="1672952" y="0"/>
                  </a:lnTo>
                  <a:lnTo>
                    <a:pt x="1674074" y="464"/>
                  </a:lnTo>
                  <a:lnTo>
                    <a:pt x="1675934" y="2324"/>
                  </a:lnTo>
                  <a:lnTo>
                    <a:pt x="1676399" y="3447"/>
                  </a:lnTo>
                  <a:lnTo>
                    <a:pt x="1676399" y="6077"/>
                  </a:lnTo>
                  <a:lnTo>
                    <a:pt x="1675934" y="7200"/>
                  </a:lnTo>
                  <a:lnTo>
                    <a:pt x="1674074" y="9060"/>
                  </a:lnTo>
                  <a:lnTo>
                    <a:pt x="1672952" y="9524"/>
                  </a:lnTo>
                  <a:close/>
                </a:path>
                <a:path w="5153025" h="9525">
                  <a:moveTo>
                    <a:pt x="1720577" y="9524"/>
                  </a:moveTo>
                  <a:lnTo>
                    <a:pt x="1717947" y="9524"/>
                  </a:lnTo>
                  <a:lnTo>
                    <a:pt x="1716824" y="9060"/>
                  </a:lnTo>
                  <a:lnTo>
                    <a:pt x="1714964" y="7200"/>
                  </a:lnTo>
                  <a:lnTo>
                    <a:pt x="1714499" y="6077"/>
                  </a:lnTo>
                  <a:lnTo>
                    <a:pt x="1714499" y="3447"/>
                  </a:lnTo>
                  <a:lnTo>
                    <a:pt x="1714964" y="2324"/>
                  </a:lnTo>
                  <a:lnTo>
                    <a:pt x="1716824" y="464"/>
                  </a:lnTo>
                  <a:lnTo>
                    <a:pt x="1717947" y="0"/>
                  </a:lnTo>
                  <a:lnTo>
                    <a:pt x="1720577" y="0"/>
                  </a:lnTo>
                  <a:lnTo>
                    <a:pt x="1721700" y="464"/>
                  </a:lnTo>
                  <a:lnTo>
                    <a:pt x="1723560" y="2324"/>
                  </a:lnTo>
                  <a:lnTo>
                    <a:pt x="1724024" y="3447"/>
                  </a:lnTo>
                  <a:lnTo>
                    <a:pt x="1724024" y="6077"/>
                  </a:lnTo>
                  <a:lnTo>
                    <a:pt x="1723560" y="7200"/>
                  </a:lnTo>
                  <a:lnTo>
                    <a:pt x="1721700" y="9060"/>
                  </a:lnTo>
                  <a:lnTo>
                    <a:pt x="1720577" y="9524"/>
                  </a:lnTo>
                  <a:close/>
                </a:path>
                <a:path w="5153025" h="9525">
                  <a:moveTo>
                    <a:pt x="1768202" y="9524"/>
                  </a:moveTo>
                  <a:lnTo>
                    <a:pt x="1765572" y="9524"/>
                  </a:lnTo>
                  <a:lnTo>
                    <a:pt x="1764449" y="9060"/>
                  </a:lnTo>
                  <a:lnTo>
                    <a:pt x="1762589" y="7200"/>
                  </a:lnTo>
                  <a:lnTo>
                    <a:pt x="1762124" y="6077"/>
                  </a:lnTo>
                  <a:lnTo>
                    <a:pt x="1762124" y="3447"/>
                  </a:lnTo>
                  <a:lnTo>
                    <a:pt x="1762589" y="2324"/>
                  </a:lnTo>
                  <a:lnTo>
                    <a:pt x="1764449" y="464"/>
                  </a:lnTo>
                  <a:lnTo>
                    <a:pt x="1765572" y="0"/>
                  </a:lnTo>
                  <a:lnTo>
                    <a:pt x="1768202" y="0"/>
                  </a:lnTo>
                  <a:lnTo>
                    <a:pt x="1769324" y="464"/>
                  </a:lnTo>
                  <a:lnTo>
                    <a:pt x="1771184" y="2324"/>
                  </a:lnTo>
                  <a:lnTo>
                    <a:pt x="1771649" y="3447"/>
                  </a:lnTo>
                  <a:lnTo>
                    <a:pt x="1771649" y="6077"/>
                  </a:lnTo>
                  <a:lnTo>
                    <a:pt x="1771184" y="7200"/>
                  </a:lnTo>
                  <a:lnTo>
                    <a:pt x="1769324" y="9060"/>
                  </a:lnTo>
                  <a:lnTo>
                    <a:pt x="1768202" y="9524"/>
                  </a:lnTo>
                  <a:close/>
                </a:path>
                <a:path w="5153025" h="9525">
                  <a:moveTo>
                    <a:pt x="1815827" y="9524"/>
                  </a:moveTo>
                  <a:lnTo>
                    <a:pt x="1813197" y="9524"/>
                  </a:lnTo>
                  <a:lnTo>
                    <a:pt x="1812074" y="9060"/>
                  </a:lnTo>
                  <a:lnTo>
                    <a:pt x="1810214" y="7200"/>
                  </a:lnTo>
                  <a:lnTo>
                    <a:pt x="1809749" y="6077"/>
                  </a:lnTo>
                  <a:lnTo>
                    <a:pt x="1809749" y="3447"/>
                  </a:lnTo>
                  <a:lnTo>
                    <a:pt x="1810214" y="2324"/>
                  </a:lnTo>
                  <a:lnTo>
                    <a:pt x="1812074" y="464"/>
                  </a:lnTo>
                  <a:lnTo>
                    <a:pt x="1813197" y="0"/>
                  </a:lnTo>
                  <a:lnTo>
                    <a:pt x="1815827" y="0"/>
                  </a:lnTo>
                  <a:lnTo>
                    <a:pt x="1816950" y="464"/>
                  </a:lnTo>
                  <a:lnTo>
                    <a:pt x="1818810" y="2324"/>
                  </a:lnTo>
                  <a:lnTo>
                    <a:pt x="1819274" y="3447"/>
                  </a:lnTo>
                  <a:lnTo>
                    <a:pt x="1819274" y="6077"/>
                  </a:lnTo>
                  <a:lnTo>
                    <a:pt x="1818810" y="7200"/>
                  </a:lnTo>
                  <a:lnTo>
                    <a:pt x="1816950" y="9060"/>
                  </a:lnTo>
                  <a:lnTo>
                    <a:pt x="1815827" y="9524"/>
                  </a:lnTo>
                  <a:close/>
                </a:path>
                <a:path w="5153025" h="9525">
                  <a:moveTo>
                    <a:pt x="1863452" y="9524"/>
                  </a:moveTo>
                  <a:lnTo>
                    <a:pt x="1860822" y="9524"/>
                  </a:lnTo>
                  <a:lnTo>
                    <a:pt x="1859699" y="9060"/>
                  </a:lnTo>
                  <a:lnTo>
                    <a:pt x="1857839" y="7200"/>
                  </a:lnTo>
                  <a:lnTo>
                    <a:pt x="1857374" y="6077"/>
                  </a:lnTo>
                  <a:lnTo>
                    <a:pt x="1857374" y="3447"/>
                  </a:lnTo>
                  <a:lnTo>
                    <a:pt x="1857839" y="2324"/>
                  </a:lnTo>
                  <a:lnTo>
                    <a:pt x="1859699" y="464"/>
                  </a:lnTo>
                  <a:lnTo>
                    <a:pt x="1860822" y="0"/>
                  </a:lnTo>
                  <a:lnTo>
                    <a:pt x="1863452" y="0"/>
                  </a:lnTo>
                  <a:lnTo>
                    <a:pt x="1864574" y="464"/>
                  </a:lnTo>
                  <a:lnTo>
                    <a:pt x="1866434" y="2324"/>
                  </a:lnTo>
                  <a:lnTo>
                    <a:pt x="1866899" y="3447"/>
                  </a:lnTo>
                  <a:lnTo>
                    <a:pt x="1866899" y="6077"/>
                  </a:lnTo>
                  <a:lnTo>
                    <a:pt x="1866434" y="7200"/>
                  </a:lnTo>
                  <a:lnTo>
                    <a:pt x="1864574" y="9060"/>
                  </a:lnTo>
                  <a:lnTo>
                    <a:pt x="1863452" y="9524"/>
                  </a:lnTo>
                  <a:close/>
                </a:path>
                <a:path w="5153025" h="9525">
                  <a:moveTo>
                    <a:pt x="1911077" y="9524"/>
                  </a:moveTo>
                  <a:lnTo>
                    <a:pt x="1908447" y="9524"/>
                  </a:lnTo>
                  <a:lnTo>
                    <a:pt x="1907324" y="9060"/>
                  </a:lnTo>
                  <a:lnTo>
                    <a:pt x="1905464" y="7200"/>
                  </a:lnTo>
                  <a:lnTo>
                    <a:pt x="1904999" y="6077"/>
                  </a:lnTo>
                  <a:lnTo>
                    <a:pt x="1904999" y="3447"/>
                  </a:lnTo>
                  <a:lnTo>
                    <a:pt x="1905464" y="2324"/>
                  </a:lnTo>
                  <a:lnTo>
                    <a:pt x="1907324" y="464"/>
                  </a:lnTo>
                  <a:lnTo>
                    <a:pt x="1908447" y="0"/>
                  </a:lnTo>
                  <a:lnTo>
                    <a:pt x="1911077" y="0"/>
                  </a:lnTo>
                  <a:lnTo>
                    <a:pt x="1912199" y="464"/>
                  </a:lnTo>
                  <a:lnTo>
                    <a:pt x="1914059" y="2324"/>
                  </a:lnTo>
                  <a:lnTo>
                    <a:pt x="1914524" y="3447"/>
                  </a:lnTo>
                  <a:lnTo>
                    <a:pt x="1914524" y="6077"/>
                  </a:lnTo>
                  <a:lnTo>
                    <a:pt x="1914059" y="7200"/>
                  </a:lnTo>
                  <a:lnTo>
                    <a:pt x="1912199" y="9060"/>
                  </a:lnTo>
                  <a:lnTo>
                    <a:pt x="1911077" y="9524"/>
                  </a:lnTo>
                  <a:close/>
                </a:path>
                <a:path w="5153025" h="9525">
                  <a:moveTo>
                    <a:pt x="1958702" y="9524"/>
                  </a:moveTo>
                  <a:lnTo>
                    <a:pt x="1956072" y="9524"/>
                  </a:lnTo>
                  <a:lnTo>
                    <a:pt x="1954949" y="9060"/>
                  </a:lnTo>
                  <a:lnTo>
                    <a:pt x="1953089" y="7200"/>
                  </a:lnTo>
                  <a:lnTo>
                    <a:pt x="1952624" y="6077"/>
                  </a:lnTo>
                  <a:lnTo>
                    <a:pt x="1952624" y="3447"/>
                  </a:lnTo>
                  <a:lnTo>
                    <a:pt x="1953089" y="2324"/>
                  </a:lnTo>
                  <a:lnTo>
                    <a:pt x="1954949" y="464"/>
                  </a:lnTo>
                  <a:lnTo>
                    <a:pt x="1956072" y="0"/>
                  </a:lnTo>
                  <a:lnTo>
                    <a:pt x="1958702" y="0"/>
                  </a:lnTo>
                  <a:lnTo>
                    <a:pt x="1959824" y="464"/>
                  </a:lnTo>
                  <a:lnTo>
                    <a:pt x="1961684" y="2324"/>
                  </a:lnTo>
                  <a:lnTo>
                    <a:pt x="1962149" y="3447"/>
                  </a:lnTo>
                  <a:lnTo>
                    <a:pt x="1962149" y="6077"/>
                  </a:lnTo>
                  <a:lnTo>
                    <a:pt x="1961684" y="7200"/>
                  </a:lnTo>
                  <a:lnTo>
                    <a:pt x="1959824" y="9060"/>
                  </a:lnTo>
                  <a:lnTo>
                    <a:pt x="1958702" y="9524"/>
                  </a:lnTo>
                  <a:close/>
                </a:path>
                <a:path w="5153025" h="9525">
                  <a:moveTo>
                    <a:pt x="2006327" y="9524"/>
                  </a:moveTo>
                  <a:lnTo>
                    <a:pt x="2003697" y="9524"/>
                  </a:lnTo>
                  <a:lnTo>
                    <a:pt x="2002574" y="9060"/>
                  </a:lnTo>
                  <a:lnTo>
                    <a:pt x="2000714" y="7200"/>
                  </a:lnTo>
                  <a:lnTo>
                    <a:pt x="2000249" y="6077"/>
                  </a:lnTo>
                  <a:lnTo>
                    <a:pt x="2000249" y="3447"/>
                  </a:lnTo>
                  <a:lnTo>
                    <a:pt x="2000714" y="2324"/>
                  </a:lnTo>
                  <a:lnTo>
                    <a:pt x="2002574" y="464"/>
                  </a:lnTo>
                  <a:lnTo>
                    <a:pt x="2003697" y="0"/>
                  </a:lnTo>
                  <a:lnTo>
                    <a:pt x="2006327" y="0"/>
                  </a:lnTo>
                  <a:lnTo>
                    <a:pt x="2007449" y="464"/>
                  </a:lnTo>
                  <a:lnTo>
                    <a:pt x="2009309" y="2324"/>
                  </a:lnTo>
                  <a:lnTo>
                    <a:pt x="2009774" y="3447"/>
                  </a:lnTo>
                  <a:lnTo>
                    <a:pt x="2009774" y="6077"/>
                  </a:lnTo>
                  <a:lnTo>
                    <a:pt x="2009309" y="7200"/>
                  </a:lnTo>
                  <a:lnTo>
                    <a:pt x="2007449" y="9060"/>
                  </a:lnTo>
                  <a:lnTo>
                    <a:pt x="2006327" y="9524"/>
                  </a:lnTo>
                  <a:close/>
                </a:path>
                <a:path w="5153025" h="9525">
                  <a:moveTo>
                    <a:pt x="2053952" y="9524"/>
                  </a:moveTo>
                  <a:lnTo>
                    <a:pt x="2051322" y="9524"/>
                  </a:lnTo>
                  <a:lnTo>
                    <a:pt x="2050199" y="9060"/>
                  </a:lnTo>
                  <a:lnTo>
                    <a:pt x="2048339" y="7200"/>
                  </a:lnTo>
                  <a:lnTo>
                    <a:pt x="2047874" y="6077"/>
                  </a:lnTo>
                  <a:lnTo>
                    <a:pt x="2047874" y="3447"/>
                  </a:lnTo>
                  <a:lnTo>
                    <a:pt x="2048339" y="2324"/>
                  </a:lnTo>
                  <a:lnTo>
                    <a:pt x="2050199" y="464"/>
                  </a:lnTo>
                  <a:lnTo>
                    <a:pt x="2051322" y="0"/>
                  </a:lnTo>
                  <a:lnTo>
                    <a:pt x="2053952" y="0"/>
                  </a:lnTo>
                  <a:lnTo>
                    <a:pt x="2055075" y="464"/>
                  </a:lnTo>
                  <a:lnTo>
                    <a:pt x="2056935" y="2324"/>
                  </a:lnTo>
                  <a:lnTo>
                    <a:pt x="2057399" y="3447"/>
                  </a:lnTo>
                  <a:lnTo>
                    <a:pt x="2057399" y="6077"/>
                  </a:lnTo>
                  <a:lnTo>
                    <a:pt x="2056935" y="7200"/>
                  </a:lnTo>
                  <a:lnTo>
                    <a:pt x="2055075" y="9060"/>
                  </a:lnTo>
                  <a:lnTo>
                    <a:pt x="2053952" y="9524"/>
                  </a:lnTo>
                  <a:close/>
                </a:path>
                <a:path w="5153025" h="9525">
                  <a:moveTo>
                    <a:pt x="2101577" y="9524"/>
                  </a:moveTo>
                  <a:lnTo>
                    <a:pt x="2098947" y="9524"/>
                  </a:lnTo>
                  <a:lnTo>
                    <a:pt x="2097824" y="9060"/>
                  </a:lnTo>
                  <a:lnTo>
                    <a:pt x="2095964" y="7200"/>
                  </a:lnTo>
                  <a:lnTo>
                    <a:pt x="2095499" y="6077"/>
                  </a:lnTo>
                  <a:lnTo>
                    <a:pt x="2095499" y="3447"/>
                  </a:lnTo>
                  <a:lnTo>
                    <a:pt x="2095964" y="2324"/>
                  </a:lnTo>
                  <a:lnTo>
                    <a:pt x="2097824" y="464"/>
                  </a:lnTo>
                  <a:lnTo>
                    <a:pt x="2098947" y="0"/>
                  </a:lnTo>
                  <a:lnTo>
                    <a:pt x="2101577" y="0"/>
                  </a:lnTo>
                  <a:lnTo>
                    <a:pt x="2102699" y="464"/>
                  </a:lnTo>
                  <a:lnTo>
                    <a:pt x="2104559" y="2324"/>
                  </a:lnTo>
                  <a:lnTo>
                    <a:pt x="2105024" y="3447"/>
                  </a:lnTo>
                  <a:lnTo>
                    <a:pt x="2105024" y="6077"/>
                  </a:lnTo>
                  <a:lnTo>
                    <a:pt x="2104559" y="7200"/>
                  </a:lnTo>
                  <a:lnTo>
                    <a:pt x="2102699" y="9060"/>
                  </a:lnTo>
                  <a:lnTo>
                    <a:pt x="2101577" y="9524"/>
                  </a:lnTo>
                  <a:close/>
                </a:path>
                <a:path w="5153025" h="9525">
                  <a:moveTo>
                    <a:pt x="2149202" y="9524"/>
                  </a:moveTo>
                  <a:lnTo>
                    <a:pt x="2146572" y="9524"/>
                  </a:lnTo>
                  <a:lnTo>
                    <a:pt x="2145449" y="9060"/>
                  </a:lnTo>
                  <a:lnTo>
                    <a:pt x="2143589" y="7200"/>
                  </a:lnTo>
                  <a:lnTo>
                    <a:pt x="2143124" y="6077"/>
                  </a:lnTo>
                  <a:lnTo>
                    <a:pt x="2143124" y="3447"/>
                  </a:lnTo>
                  <a:lnTo>
                    <a:pt x="2143589" y="2324"/>
                  </a:lnTo>
                  <a:lnTo>
                    <a:pt x="2145449" y="464"/>
                  </a:lnTo>
                  <a:lnTo>
                    <a:pt x="2146572" y="0"/>
                  </a:lnTo>
                  <a:lnTo>
                    <a:pt x="2149202" y="0"/>
                  </a:lnTo>
                  <a:lnTo>
                    <a:pt x="2150324" y="464"/>
                  </a:lnTo>
                  <a:lnTo>
                    <a:pt x="2152184" y="2324"/>
                  </a:lnTo>
                  <a:lnTo>
                    <a:pt x="2152649" y="3447"/>
                  </a:lnTo>
                  <a:lnTo>
                    <a:pt x="2152649" y="6077"/>
                  </a:lnTo>
                  <a:lnTo>
                    <a:pt x="2152184" y="7200"/>
                  </a:lnTo>
                  <a:lnTo>
                    <a:pt x="2150324" y="9060"/>
                  </a:lnTo>
                  <a:lnTo>
                    <a:pt x="2149202" y="9524"/>
                  </a:lnTo>
                  <a:close/>
                </a:path>
                <a:path w="5153025" h="9525">
                  <a:moveTo>
                    <a:pt x="2196827" y="9524"/>
                  </a:moveTo>
                  <a:lnTo>
                    <a:pt x="2194197" y="9524"/>
                  </a:lnTo>
                  <a:lnTo>
                    <a:pt x="2193074" y="9060"/>
                  </a:lnTo>
                  <a:lnTo>
                    <a:pt x="2191214" y="7200"/>
                  </a:lnTo>
                  <a:lnTo>
                    <a:pt x="2190749" y="6077"/>
                  </a:lnTo>
                  <a:lnTo>
                    <a:pt x="2190749" y="3447"/>
                  </a:lnTo>
                  <a:lnTo>
                    <a:pt x="2191214" y="2324"/>
                  </a:lnTo>
                  <a:lnTo>
                    <a:pt x="2193074" y="464"/>
                  </a:lnTo>
                  <a:lnTo>
                    <a:pt x="2194197" y="0"/>
                  </a:lnTo>
                  <a:lnTo>
                    <a:pt x="2196827" y="0"/>
                  </a:lnTo>
                  <a:lnTo>
                    <a:pt x="2197949" y="464"/>
                  </a:lnTo>
                  <a:lnTo>
                    <a:pt x="2199809" y="2324"/>
                  </a:lnTo>
                  <a:lnTo>
                    <a:pt x="2200274" y="3447"/>
                  </a:lnTo>
                  <a:lnTo>
                    <a:pt x="2200274" y="6077"/>
                  </a:lnTo>
                  <a:lnTo>
                    <a:pt x="2199809" y="7200"/>
                  </a:lnTo>
                  <a:lnTo>
                    <a:pt x="2197949" y="9060"/>
                  </a:lnTo>
                  <a:lnTo>
                    <a:pt x="2196827" y="9524"/>
                  </a:lnTo>
                  <a:close/>
                </a:path>
                <a:path w="5153025" h="9525">
                  <a:moveTo>
                    <a:pt x="2244452" y="9524"/>
                  </a:moveTo>
                  <a:lnTo>
                    <a:pt x="2241822" y="9524"/>
                  </a:lnTo>
                  <a:lnTo>
                    <a:pt x="2240699" y="9060"/>
                  </a:lnTo>
                  <a:lnTo>
                    <a:pt x="2238839" y="7200"/>
                  </a:lnTo>
                  <a:lnTo>
                    <a:pt x="2238374" y="6077"/>
                  </a:lnTo>
                  <a:lnTo>
                    <a:pt x="2238374" y="3447"/>
                  </a:lnTo>
                  <a:lnTo>
                    <a:pt x="2238839" y="2324"/>
                  </a:lnTo>
                  <a:lnTo>
                    <a:pt x="2240699" y="464"/>
                  </a:lnTo>
                  <a:lnTo>
                    <a:pt x="2241822" y="0"/>
                  </a:lnTo>
                  <a:lnTo>
                    <a:pt x="2244452" y="0"/>
                  </a:lnTo>
                  <a:lnTo>
                    <a:pt x="2245574" y="464"/>
                  </a:lnTo>
                  <a:lnTo>
                    <a:pt x="2247434" y="2324"/>
                  </a:lnTo>
                  <a:lnTo>
                    <a:pt x="2247899" y="3447"/>
                  </a:lnTo>
                  <a:lnTo>
                    <a:pt x="2247899" y="6077"/>
                  </a:lnTo>
                  <a:lnTo>
                    <a:pt x="2247434" y="7200"/>
                  </a:lnTo>
                  <a:lnTo>
                    <a:pt x="2245574" y="9060"/>
                  </a:lnTo>
                  <a:lnTo>
                    <a:pt x="2244452" y="9524"/>
                  </a:lnTo>
                  <a:close/>
                </a:path>
                <a:path w="5153025" h="9525">
                  <a:moveTo>
                    <a:pt x="2292077" y="9524"/>
                  </a:moveTo>
                  <a:lnTo>
                    <a:pt x="2289447" y="9524"/>
                  </a:lnTo>
                  <a:lnTo>
                    <a:pt x="2288324" y="9060"/>
                  </a:lnTo>
                  <a:lnTo>
                    <a:pt x="2286464" y="7200"/>
                  </a:lnTo>
                  <a:lnTo>
                    <a:pt x="2285999" y="6077"/>
                  </a:lnTo>
                  <a:lnTo>
                    <a:pt x="2285999" y="3447"/>
                  </a:lnTo>
                  <a:lnTo>
                    <a:pt x="2286464" y="2324"/>
                  </a:lnTo>
                  <a:lnTo>
                    <a:pt x="2288324" y="464"/>
                  </a:lnTo>
                  <a:lnTo>
                    <a:pt x="2289447" y="0"/>
                  </a:lnTo>
                  <a:lnTo>
                    <a:pt x="2292077" y="0"/>
                  </a:lnTo>
                  <a:lnTo>
                    <a:pt x="2293199" y="464"/>
                  </a:lnTo>
                  <a:lnTo>
                    <a:pt x="2295059" y="2324"/>
                  </a:lnTo>
                  <a:lnTo>
                    <a:pt x="2295524" y="3447"/>
                  </a:lnTo>
                  <a:lnTo>
                    <a:pt x="2295524" y="6077"/>
                  </a:lnTo>
                  <a:lnTo>
                    <a:pt x="2295059" y="7200"/>
                  </a:lnTo>
                  <a:lnTo>
                    <a:pt x="2293199" y="9060"/>
                  </a:lnTo>
                  <a:lnTo>
                    <a:pt x="2292077" y="9524"/>
                  </a:lnTo>
                  <a:close/>
                </a:path>
                <a:path w="5153025" h="9525">
                  <a:moveTo>
                    <a:pt x="2339702" y="9524"/>
                  </a:moveTo>
                  <a:lnTo>
                    <a:pt x="2337072" y="9524"/>
                  </a:lnTo>
                  <a:lnTo>
                    <a:pt x="2335949" y="9060"/>
                  </a:lnTo>
                  <a:lnTo>
                    <a:pt x="2334089" y="7200"/>
                  </a:lnTo>
                  <a:lnTo>
                    <a:pt x="2333624" y="6077"/>
                  </a:lnTo>
                  <a:lnTo>
                    <a:pt x="2333624" y="3447"/>
                  </a:lnTo>
                  <a:lnTo>
                    <a:pt x="2334089" y="2324"/>
                  </a:lnTo>
                  <a:lnTo>
                    <a:pt x="2335949" y="464"/>
                  </a:lnTo>
                  <a:lnTo>
                    <a:pt x="2337072" y="0"/>
                  </a:lnTo>
                  <a:lnTo>
                    <a:pt x="2339702" y="0"/>
                  </a:lnTo>
                  <a:lnTo>
                    <a:pt x="2340824" y="464"/>
                  </a:lnTo>
                  <a:lnTo>
                    <a:pt x="2342684" y="2324"/>
                  </a:lnTo>
                  <a:lnTo>
                    <a:pt x="2343149" y="3447"/>
                  </a:lnTo>
                  <a:lnTo>
                    <a:pt x="2343149" y="6077"/>
                  </a:lnTo>
                  <a:lnTo>
                    <a:pt x="2342684" y="7200"/>
                  </a:lnTo>
                  <a:lnTo>
                    <a:pt x="2340824" y="9060"/>
                  </a:lnTo>
                  <a:lnTo>
                    <a:pt x="2339702" y="9524"/>
                  </a:lnTo>
                  <a:close/>
                </a:path>
                <a:path w="5153025" h="9525">
                  <a:moveTo>
                    <a:pt x="2387327" y="9524"/>
                  </a:moveTo>
                  <a:lnTo>
                    <a:pt x="2384697" y="9524"/>
                  </a:lnTo>
                  <a:lnTo>
                    <a:pt x="2383574" y="9060"/>
                  </a:lnTo>
                  <a:lnTo>
                    <a:pt x="2381714" y="7200"/>
                  </a:lnTo>
                  <a:lnTo>
                    <a:pt x="2381249" y="6077"/>
                  </a:lnTo>
                  <a:lnTo>
                    <a:pt x="2381249" y="3447"/>
                  </a:lnTo>
                  <a:lnTo>
                    <a:pt x="2381714" y="2324"/>
                  </a:lnTo>
                  <a:lnTo>
                    <a:pt x="2383574" y="464"/>
                  </a:lnTo>
                  <a:lnTo>
                    <a:pt x="2384697" y="0"/>
                  </a:lnTo>
                  <a:lnTo>
                    <a:pt x="2387327" y="0"/>
                  </a:lnTo>
                  <a:lnTo>
                    <a:pt x="2388449" y="464"/>
                  </a:lnTo>
                  <a:lnTo>
                    <a:pt x="2390309" y="2324"/>
                  </a:lnTo>
                  <a:lnTo>
                    <a:pt x="2390774" y="3447"/>
                  </a:lnTo>
                  <a:lnTo>
                    <a:pt x="2390774" y="6077"/>
                  </a:lnTo>
                  <a:lnTo>
                    <a:pt x="2390309" y="7200"/>
                  </a:lnTo>
                  <a:lnTo>
                    <a:pt x="2388449" y="9060"/>
                  </a:lnTo>
                  <a:lnTo>
                    <a:pt x="2387327" y="9524"/>
                  </a:lnTo>
                  <a:close/>
                </a:path>
                <a:path w="5153025" h="9525">
                  <a:moveTo>
                    <a:pt x="2434952" y="9524"/>
                  </a:moveTo>
                  <a:lnTo>
                    <a:pt x="2432322" y="9524"/>
                  </a:lnTo>
                  <a:lnTo>
                    <a:pt x="2431199" y="9060"/>
                  </a:lnTo>
                  <a:lnTo>
                    <a:pt x="2429339" y="7200"/>
                  </a:lnTo>
                  <a:lnTo>
                    <a:pt x="2428874" y="6077"/>
                  </a:lnTo>
                  <a:lnTo>
                    <a:pt x="2428874" y="3447"/>
                  </a:lnTo>
                  <a:lnTo>
                    <a:pt x="2429339" y="2324"/>
                  </a:lnTo>
                  <a:lnTo>
                    <a:pt x="2431199" y="464"/>
                  </a:lnTo>
                  <a:lnTo>
                    <a:pt x="2432322" y="0"/>
                  </a:lnTo>
                  <a:lnTo>
                    <a:pt x="2434952" y="0"/>
                  </a:lnTo>
                  <a:lnTo>
                    <a:pt x="2436074" y="464"/>
                  </a:lnTo>
                  <a:lnTo>
                    <a:pt x="2437934" y="2324"/>
                  </a:lnTo>
                  <a:lnTo>
                    <a:pt x="2438399" y="3447"/>
                  </a:lnTo>
                  <a:lnTo>
                    <a:pt x="2438399" y="6077"/>
                  </a:lnTo>
                  <a:lnTo>
                    <a:pt x="2437934" y="7200"/>
                  </a:lnTo>
                  <a:lnTo>
                    <a:pt x="2436074" y="9060"/>
                  </a:lnTo>
                  <a:lnTo>
                    <a:pt x="2434952" y="9524"/>
                  </a:lnTo>
                  <a:close/>
                </a:path>
                <a:path w="5153025" h="9525">
                  <a:moveTo>
                    <a:pt x="2482577" y="9524"/>
                  </a:moveTo>
                  <a:lnTo>
                    <a:pt x="2479947" y="9524"/>
                  </a:lnTo>
                  <a:lnTo>
                    <a:pt x="2478824" y="9060"/>
                  </a:lnTo>
                  <a:lnTo>
                    <a:pt x="2476964" y="7200"/>
                  </a:lnTo>
                  <a:lnTo>
                    <a:pt x="2476499" y="6077"/>
                  </a:lnTo>
                  <a:lnTo>
                    <a:pt x="2476499" y="3447"/>
                  </a:lnTo>
                  <a:lnTo>
                    <a:pt x="2476964" y="2324"/>
                  </a:lnTo>
                  <a:lnTo>
                    <a:pt x="2478824" y="464"/>
                  </a:lnTo>
                  <a:lnTo>
                    <a:pt x="2479947" y="0"/>
                  </a:lnTo>
                  <a:lnTo>
                    <a:pt x="2482577" y="0"/>
                  </a:lnTo>
                  <a:lnTo>
                    <a:pt x="2483699" y="464"/>
                  </a:lnTo>
                  <a:lnTo>
                    <a:pt x="2485559" y="2324"/>
                  </a:lnTo>
                  <a:lnTo>
                    <a:pt x="2486024" y="3447"/>
                  </a:lnTo>
                  <a:lnTo>
                    <a:pt x="2486024" y="6077"/>
                  </a:lnTo>
                  <a:lnTo>
                    <a:pt x="2485559" y="7200"/>
                  </a:lnTo>
                  <a:lnTo>
                    <a:pt x="2483699" y="9060"/>
                  </a:lnTo>
                  <a:lnTo>
                    <a:pt x="2482577" y="9524"/>
                  </a:lnTo>
                  <a:close/>
                </a:path>
                <a:path w="5153025" h="9525">
                  <a:moveTo>
                    <a:pt x="2530202" y="9524"/>
                  </a:moveTo>
                  <a:lnTo>
                    <a:pt x="2527572" y="9524"/>
                  </a:lnTo>
                  <a:lnTo>
                    <a:pt x="2526449" y="9060"/>
                  </a:lnTo>
                  <a:lnTo>
                    <a:pt x="2524589" y="7200"/>
                  </a:lnTo>
                  <a:lnTo>
                    <a:pt x="2524124" y="6077"/>
                  </a:lnTo>
                  <a:lnTo>
                    <a:pt x="2524124" y="3447"/>
                  </a:lnTo>
                  <a:lnTo>
                    <a:pt x="2524589" y="2324"/>
                  </a:lnTo>
                  <a:lnTo>
                    <a:pt x="2526449" y="464"/>
                  </a:lnTo>
                  <a:lnTo>
                    <a:pt x="2527572" y="0"/>
                  </a:lnTo>
                  <a:lnTo>
                    <a:pt x="2530202" y="0"/>
                  </a:lnTo>
                  <a:lnTo>
                    <a:pt x="2531325" y="464"/>
                  </a:lnTo>
                  <a:lnTo>
                    <a:pt x="2533184" y="2324"/>
                  </a:lnTo>
                  <a:lnTo>
                    <a:pt x="2533649" y="3447"/>
                  </a:lnTo>
                  <a:lnTo>
                    <a:pt x="2533649" y="6077"/>
                  </a:lnTo>
                  <a:lnTo>
                    <a:pt x="2533184" y="7200"/>
                  </a:lnTo>
                  <a:lnTo>
                    <a:pt x="2531325" y="9060"/>
                  </a:lnTo>
                  <a:lnTo>
                    <a:pt x="2530202" y="9524"/>
                  </a:lnTo>
                  <a:close/>
                </a:path>
                <a:path w="5153025" h="9525">
                  <a:moveTo>
                    <a:pt x="2577827" y="9524"/>
                  </a:moveTo>
                  <a:lnTo>
                    <a:pt x="2575197" y="9524"/>
                  </a:lnTo>
                  <a:lnTo>
                    <a:pt x="2574074" y="9060"/>
                  </a:lnTo>
                  <a:lnTo>
                    <a:pt x="2572214" y="7200"/>
                  </a:lnTo>
                  <a:lnTo>
                    <a:pt x="2571749" y="6077"/>
                  </a:lnTo>
                  <a:lnTo>
                    <a:pt x="2571749" y="3447"/>
                  </a:lnTo>
                  <a:lnTo>
                    <a:pt x="2572214" y="2324"/>
                  </a:lnTo>
                  <a:lnTo>
                    <a:pt x="2574074" y="464"/>
                  </a:lnTo>
                  <a:lnTo>
                    <a:pt x="2575197" y="0"/>
                  </a:lnTo>
                  <a:lnTo>
                    <a:pt x="2577827" y="0"/>
                  </a:lnTo>
                  <a:lnTo>
                    <a:pt x="2578950" y="464"/>
                  </a:lnTo>
                  <a:lnTo>
                    <a:pt x="2580809" y="2324"/>
                  </a:lnTo>
                  <a:lnTo>
                    <a:pt x="2581274" y="3447"/>
                  </a:lnTo>
                  <a:lnTo>
                    <a:pt x="2581274" y="6077"/>
                  </a:lnTo>
                  <a:lnTo>
                    <a:pt x="2580809" y="7200"/>
                  </a:lnTo>
                  <a:lnTo>
                    <a:pt x="2578950" y="9060"/>
                  </a:lnTo>
                  <a:lnTo>
                    <a:pt x="2577827" y="9524"/>
                  </a:lnTo>
                  <a:close/>
                </a:path>
                <a:path w="5153025" h="9525">
                  <a:moveTo>
                    <a:pt x="2625452" y="9524"/>
                  </a:moveTo>
                  <a:lnTo>
                    <a:pt x="2622822" y="9524"/>
                  </a:lnTo>
                  <a:lnTo>
                    <a:pt x="2621699" y="9060"/>
                  </a:lnTo>
                  <a:lnTo>
                    <a:pt x="2619840" y="7200"/>
                  </a:lnTo>
                  <a:lnTo>
                    <a:pt x="2619374" y="6077"/>
                  </a:lnTo>
                  <a:lnTo>
                    <a:pt x="2619374" y="3447"/>
                  </a:lnTo>
                  <a:lnTo>
                    <a:pt x="2619840" y="2324"/>
                  </a:lnTo>
                  <a:lnTo>
                    <a:pt x="2621699" y="464"/>
                  </a:lnTo>
                  <a:lnTo>
                    <a:pt x="2622822" y="0"/>
                  </a:lnTo>
                  <a:lnTo>
                    <a:pt x="2625452" y="0"/>
                  </a:lnTo>
                  <a:lnTo>
                    <a:pt x="2626575" y="464"/>
                  </a:lnTo>
                  <a:lnTo>
                    <a:pt x="2628434" y="2324"/>
                  </a:lnTo>
                  <a:lnTo>
                    <a:pt x="2628899" y="3447"/>
                  </a:lnTo>
                  <a:lnTo>
                    <a:pt x="2628899" y="6077"/>
                  </a:lnTo>
                  <a:lnTo>
                    <a:pt x="2628434" y="7200"/>
                  </a:lnTo>
                  <a:lnTo>
                    <a:pt x="2626575" y="9060"/>
                  </a:lnTo>
                  <a:lnTo>
                    <a:pt x="2625452" y="9524"/>
                  </a:lnTo>
                  <a:close/>
                </a:path>
                <a:path w="5153025" h="9525">
                  <a:moveTo>
                    <a:pt x="2673077" y="9524"/>
                  </a:moveTo>
                  <a:lnTo>
                    <a:pt x="2670447" y="9524"/>
                  </a:lnTo>
                  <a:lnTo>
                    <a:pt x="2669324" y="9060"/>
                  </a:lnTo>
                  <a:lnTo>
                    <a:pt x="2667464" y="7200"/>
                  </a:lnTo>
                  <a:lnTo>
                    <a:pt x="2666999" y="6077"/>
                  </a:lnTo>
                  <a:lnTo>
                    <a:pt x="2666999" y="3447"/>
                  </a:lnTo>
                  <a:lnTo>
                    <a:pt x="2667464" y="2324"/>
                  </a:lnTo>
                  <a:lnTo>
                    <a:pt x="2669324" y="464"/>
                  </a:lnTo>
                  <a:lnTo>
                    <a:pt x="2670447" y="0"/>
                  </a:lnTo>
                  <a:lnTo>
                    <a:pt x="2673077" y="0"/>
                  </a:lnTo>
                  <a:lnTo>
                    <a:pt x="2674200" y="464"/>
                  </a:lnTo>
                  <a:lnTo>
                    <a:pt x="2676059" y="2324"/>
                  </a:lnTo>
                  <a:lnTo>
                    <a:pt x="2676524" y="3447"/>
                  </a:lnTo>
                  <a:lnTo>
                    <a:pt x="2676524" y="6077"/>
                  </a:lnTo>
                  <a:lnTo>
                    <a:pt x="2676059" y="7200"/>
                  </a:lnTo>
                  <a:lnTo>
                    <a:pt x="2674200" y="9060"/>
                  </a:lnTo>
                  <a:lnTo>
                    <a:pt x="2673077" y="9524"/>
                  </a:lnTo>
                  <a:close/>
                </a:path>
                <a:path w="5153025" h="9525">
                  <a:moveTo>
                    <a:pt x="2720702" y="9524"/>
                  </a:moveTo>
                  <a:lnTo>
                    <a:pt x="2718072" y="9524"/>
                  </a:lnTo>
                  <a:lnTo>
                    <a:pt x="2716949" y="9060"/>
                  </a:lnTo>
                  <a:lnTo>
                    <a:pt x="2715089" y="7200"/>
                  </a:lnTo>
                  <a:lnTo>
                    <a:pt x="2714624" y="6077"/>
                  </a:lnTo>
                  <a:lnTo>
                    <a:pt x="2714624" y="3447"/>
                  </a:lnTo>
                  <a:lnTo>
                    <a:pt x="2715089" y="2324"/>
                  </a:lnTo>
                  <a:lnTo>
                    <a:pt x="2716949" y="464"/>
                  </a:lnTo>
                  <a:lnTo>
                    <a:pt x="2718072" y="0"/>
                  </a:lnTo>
                  <a:lnTo>
                    <a:pt x="2720702" y="0"/>
                  </a:lnTo>
                  <a:lnTo>
                    <a:pt x="2721824" y="464"/>
                  </a:lnTo>
                  <a:lnTo>
                    <a:pt x="2723684" y="2324"/>
                  </a:lnTo>
                  <a:lnTo>
                    <a:pt x="2724149" y="3447"/>
                  </a:lnTo>
                  <a:lnTo>
                    <a:pt x="2724149" y="6077"/>
                  </a:lnTo>
                  <a:lnTo>
                    <a:pt x="2723684" y="7200"/>
                  </a:lnTo>
                  <a:lnTo>
                    <a:pt x="2721824" y="9060"/>
                  </a:lnTo>
                  <a:lnTo>
                    <a:pt x="2720702" y="9524"/>
                  </a:lnTo>
                  <a:close/>
                </a:path>
                <a:path w="5153025" h="9525">
                  <a:moveTo>
                    <a:pt x="2768327" y="9524"/>
                  </a:moveTo>
                  <a:lnTo>
                    <a:pt x="2765697" y="9524"/>
                  </a:lnTo>
                  <a:lnTo>
                    <a:pt x="2764574" y="9060"/>
                  </a:lnTo>
                  <a:lnTo>
                    <a:pt x="2762714" y="7200"/>
                  </a:lnTo>
                  <a:lnTo>
                    <a:pt x="2762249" y="6077"/>
                  </a:lnTo>
                  <a:lnTo>
                    <a:pt x="2762249" y="3447"/>
                  </a:lnTo>
                  <a:lnTo>
                    <a:pt x="2762714" y="2324"/>
                  </a:lnTo>
                  <a:lnTo>
                    <a:pt x="2764574" y="464"/>
                  </a:lnTo>
                  <a:lnTo>
                    <a:pt x="2765697" y="0"/>
                  </a:lnTo>
                  <a:lnTo>
                    <a:pt x="2768327" y="0"/>
                  </a:lnTo>
                  <a:lnTo>
                    <a:pt x="2769450" y="464"/>
                  </a:lnTo>
                  <a:lnTo>
                    <a:pt x="2771309" y="2324"/>
                  </a:lnTo>
                  <a:lnTo>
                    <a:pt x="2771774" y="3447"/>
                  </a:lnTo>
                  <a:lnTo>
                    <a:pt x="2771774" y="6077"/>
                  </a:lnTo>
                  <a:lnTo>
                    <a:pt x="2771309" y="7200"/>
                  </a:lnTo>
                  <a:lnTo>
                    <a:pt x="2769450" y="9060"/>
                  </a:lnTo>
                  <a:lnTo>
                    <a:pt x="2768327" y="9524"/>
                  </a:lnTo>
                  <a:close/>
                </a:path>
                <a:path w="5153025" h="9525">
                  <a:moveTo>
                    <a:pt x="2815952" y="9524"/>
                  </a:moveTo>
                  <a:lnTo>
                    <a:pt x="2813322" y="9524"/>
                  </a:lnTo>
                  <a:lnTo>
                    <a:pt x="2812199" y="9060"/>
                  </a:lnTo>
                  <a:lnTo>
                    <a:pt x="2810339" y="7200"/>
                  </a:lnTo>
                  <a:lnTo>
                    <a:pt x="2809874" y="6077"/>
                  </a:lnTo>
                  <a:lnTo>
                    <a:pt x="2809874" y="3447"/>
                  </a:lnTo>
                  <a:lnTo>
                    <a:pt x="2810339" y="2324"/>
                  </a:lnTo>
                  <a:lnTo>
                    <a:pt x="2812199" y="464"/>
                  </a:lnTo>
                  <a:lnTo>
                    <a:pt x="2813322" y="0"/>
                  </a:lnTo>
                  <a:lnTo>
                    <a:pt x="2815952" y="0"/>
                  </a:lnTo>
                  <a:lnTo>
                    <a:pt x="2817074" y="464"/>
                  </a:lnTo>
                  <a:lnTo>
                    <a:pt x="2818934" y="2324"/>
                  </a:lnTo>
                  <a:lnTo>
                    <a:pt x="2819399" y="3447"/>
                  </a:lnTo>
                  <a:lnTo>
                    <a:pt x="2819399" y="6077"/>
                  </a:lnTo>
                  <a:lnTo>
                    <a:pt x="2818934" y="7200"/>
                  </a:lnTo>
                  <a:lnTo>
                    <a:pt x="2817074" y="9060"/>
                  </a:lnTo>
                  <a:lnTo>
                    <a:pt x="2815952" y="9524"/>
                  </a:lnTo>
                  <a:close/>
                </a:path>
                <a:path w="5153025" h="9525">
                  <a:moveTo>
                    <a:pt x="2863577" y="9524"/>
                  </a:moveTo>
                  <a:lnTo>
                    <a:pt x="2860947" y="9524"/>
                  </a:lnTo>
                  <a:lnTo>
                    <a:pt x="2859824" y="9060"/>
                  </a:lnTo>
                  <a:lnTo>
                    <a:pt x="2857964" y="7200"/>
                  </a:lnTo>
                  <a:lnTo>
                    <a:pt x="2857499" y="6077"/>
                  </a:lnTo>
                  <a:lnTo>
                    <a:pt x="2857499" y="3447"/>
                  </a:lnTo>
                  <a:lnTo>
                    <a:pt x="2857964" y="2324"/>
                  </a:lnTo>
                  <a:lnTo>
                    <a:pt x="2859824" y="464"/>
                  </a:lnTo>
                  <a:lnTo>
                    <a:pt x="2860947" y="0"/>
                  </a:lnTo>
                  <a:lnTo>
                    <a:pt x="2863577" y="0"/>
                  </a:lnTo>
                  <a:lnTo>
                    <a:pt x="2864700" y="464"/>
                  </a:lnTo>
                  <a:lnTo>
                    <a:pt x="2866559" y="2324"/>
                  </a:lnTo>
                  <a:lnTo>
                    <a:pt x="2867024" y="3447"/>
                  </a:lnTo>
                  <a:lnTo>
                    <a:pt x="2867024" y="6077"/>
                  </a:lnTo>
                  <a:lnTo>
                    <a:pt x="2866559" y="7200"/>
                  </a:lnTo>
                  <a:lnTo>
                    <a:pt x="2864700" y="9060"/>
                  </a:lnTo>
                  <a:lnTo>
                    <a:pt x="2863577" y="9524"/>
                  </a:lnTo>
                  <a:close/>
                </a:path>
                <a:path w="5153025" h="9525">
                  <a:moveTo>
                    <a:pt x="2911202" y="9524"/>
                  </a:moveTo>
                  <a:lnTo>
                    <a:pt x="2908572" y="9524"/>
                  </a:lnTo>
                  <a:lnTo>
                    <a:pt x="2907449" y="9060"/>
                  </a:lnTo>
                  <a:lnTo>
                    <a:pt x="2905589" y="7200"/>
                  </a:lnTo>
                  <a:lnTo>
                    <a:pt x="2905124" y="6077"/>
                  </a:lnTo>
                  <a:lnTo>
                    <a:pt x="2905124" y="3447"/>
                  </a:lnTo>
                  <a:lnTo>
                    <a:pt x="2905589" y="2324"/>
                  </a:lnTo>
                  <a:lnTo>
                    <a:pt x="2907449" y="464"/>
                  </a:lnTo>
                  <a:lnTo>
                    <a:pt x="2908572" y="0"/>
                  </a:lnTo>
                  <a:lnTo>
                    <a:pt x="2911202" y="0"/>
                  </a:lnTo>
                  <a:lnTo>
                    <a:pt x="2912325" y="464"/>
                  </a:lnTo>
                  <a:lnTo>
                    <a:pt x="2914184" y="2324"/>
                  </a:lnTo>
                  <a:lnTo>
                    <a:pt x="2914649" y="3447"/>
                  </a:lnTo>
                  <a:lnTo>
                    <a:pt x="2914649" y="6077"/>
                  </a:lnTo>
                  <a:lnTo>
                    <a:pt x="2914184" y="7200"/>
                  </a:lnTo>
                  <a:lnTo>
                    <a:pt x="2912325" y="9060"/>
                  </a:lnTo>
                  <a:lnTo>
                    <a:pt x="2911202" y="9524"/>
                  </a:lnTo>
                  <a:close/>
                </a:path>
                <a:path w="5153025" h="9525">
                  <a:moveTo>
                    <a:pt x="2958827" y="9524"/>
                  </a:moveTo>
                  <a:lnTo>
                    <a:pt x="2956197" y="9524"/>
                  </a:lnTo>
                  <a:lnTo>
                    <a:pt x="2955074" y="9060"/>
                  </a:lnTo>
                  <a:lnTo>
                    <a:pt x="2953214" y="7200"/>
                  </a:lnTo>
                  <a:lnTo>
                    <a:pt x="2952749" y="6077"/>
                  </a:lnTo>
                  <a:lnTo>
                    <a:pt x="2952749" y="3447"/>
                  </a:lnTo>
                  <a:lnTo>
                    <a:pt x="2953214" y="2324"/>
                  </a:lnTo>
                  <a:lnTo>
                    <a:pt x="2955074" y="464"/>
                  </a:lnTo>
                  <a:lnTo>
                    <a:pt x="2956197" y="0"/>
                  </a:lnTo>
                  <a:lnTo>
                    <a:pt x="2958827" y="0"/>
                  </a:lnTo>
                  <a:lnTo>
                    <a:pt x="2959949" y="464"/>
                  </a:lnTo>
                  <a:lnTo>
                    <a:pt x="2961809" y="2324"/>
                  </a:lnTo>
                  <a:lnTo>
                    <a:pt x="2962274" y="3447"/>
                  </a:lnTo>
                  <a:lnTo>
                    <a:pt x="2962274" y="6077"/>
                  </a:lnTo>
                  <a:lnTo>
                    <a:pt x="2961809" y="7200"/>
                  </a:lnTo>
                  <a:lnTo>
                    <a:pt x="2959949" y="9060"/>
                  </a:lnTo>
                  <a:lnTo>
                    <a:pt x="2958827" y="9524"/>
                  </a:lnTo>
                  <a:close/>
                </a:path>
                <a:path w="5153025" h="9525">
                  <a:moveTo>
                    <a:pt x="3006452" y="9524"/>
                  </a:moveTo>
                  <a:lnTo>
                    <a:pt x="3003822" y="9524"/>
                  </a:lnTo>
                  <a:lnTo>
                    <a:pt x="3002699" y="9060"/>
                  </a:lnTo>
                  <a:lnTo>
                    <a:pt x="3000839" y="7200"/>
                  </a:lnTo>
                  <a:lnTo>
                    <a:pt x="3000374" y="6077"/>
                  </a:lnTo>
                  <a:lnTo>
                    <a:pt x="3000374" y="3447"/>
                  </a:lnTo>
                  <a:lnTo>
                    <a:pt x="3000839" y="2324"/>
                  </a:lnTo>
                  <a:lnTo>
                    <a:pt x="3002699" y="464"/>
                  </a:lnTo>
                  <a:lnTo>
                    <a:pt x="3003822" y="0"/>
                  </a:lnTo>
                  <a:lnTo>
                    <a:pt x="3006452" y="0"/>
                  </a:lnTo>
                  <a:lnTo>
                    <a:pt x="3007574" y="464"/>
                  </a:lnTo>
                  <a:lnTo>
                    <a:pt x="3009434" y="2324"/>
                  </a:lnTo>
                  <a:lnTo>
                    <a:pt x="3009899" y="3447"/>
                  </a:lnTo>
                  <a:lnTo>
                    <a:pt x="3009899" y="6077"/>
                  </a:lnTo>
                  <a:lnTo>
                    <a:pt x="3009434" y="7200"/>
                  </a:lnTo>
                  <a:lnTo>
                    <a:pt x="3007574" y="9060"/>
                  </a:lnTo>
                  <a:lnTo>
                    <a:pt x="3006452" y="9524"/>
                  </a:lnTo>
                  <a:close/>
                </a:path>
                <a:path w="5153025" h="9525">
                  <a:moveTo>
                    <a:pt x="3054077" y="9524"/>
                  </a:moveTo>
                  <a:lnTo>
                    <a:pt x="3051447" y="9524"/>
                  </a:lnTo>
                  <a:lnTo>
                    <a:pt x="3050324" y="9060"/>
                  </a:lnTo>
                  <a:lnTo>
                    <a:pt x="3048464" y="7200"/>
                  </a:lnTo>
                  <a:lnTo>
                    <a:pt x="3047999" y="6077"/>
                  </a:lnTo>
                  <a:lnTo>
                    <a:pt x="3047999" y="3447"/>
                  </a:lnTo>
                  <a:lnTo>
                    <a:pt x="3048464" y="2324"/>
                  </a:lnTo>
                  <a:lnTo>
                    <a:pt x="3050324" y="464"/>
                  </a:lnTo>
                  <a:lnTo>
                    <a:pt x="3051447" y="0"/>
                  </a:lnTo>
                  <a:lnTo>
                    <a:pt x="3054077" y="0"/>
                  </a:lnTo>
                  <a:lnTo>
                    <a:pt x="3055199" y="464"/>
                  </a:lnTo>
                  <a:lnTo>
                    <a:pt x="3057059" y="2324"/>
                  </a:lnTo>
                  <a:lnTo>
                    <a:pt x="3057524" y="3447"/>
                  </a:lnTo>
                  <a:lnTo>
                    <a:pt x="3057524" y="6077"/>
                  </a:lnTo>
                  <a:lnTo>
                    <a:pt x="3057059" y="7200"/>
                  </a:lnTo>
                  <a:lnTo>
                    <a:pt x="3055199" y="9060"/>
                  </a:lnTo>
                  <a:lnTo>
                    <a:pt x="3054077" y="9524"/>
                  </a:lnTo>
                  <a:close/>
                </a:path>
                <a:path w="5153025" h="9525">
                  <a:moveTo>
                    <a:pt x="3101702" y="9524"/>
                  </a:moveTo>
                  <a:lnTo>
                    <a:pt x="3099072" y="9524"/>
                  </a:lnTo>
                  <a:lnTo>
                    <a:pt x="3097949" y="9060"/>
                  </a:lnTo>
                  <a:lnTo>
                    <a:pt x="3096089" y="7200"/>
                  </a:lnTo>
                  <a:lnTo>
                    <a:pt x="3095624" y="6077"/>
                  </a:lnTo>
                  <a:lnTo>
                    <a:pt x="3095624" y="3447"/>
                  </a:lnTo>
                  <a:lnTo>
                    <a:pt x="3096089" y="2324"/>
                  </a:lnTo>
                  <a:lnTo>
                    <a:pt x="3097949" y="464"/>
                  </a:lnTo>
                  <a:lnTo>
                    <a:pt x="3099072" y="0"/>
                  </a:lnTo>
                  <a:lnTo>
                    <a:pt x="3101702" y="0"/>
                  </a:lnTo>
                  <a:lnTo>
                    <a:pt x="3102825" y="464"/>
                  </a:lnTo>
                  <a:lnTo>
                    <a:pt x="3104684" y="2324"/>
                  </a:lnTo>
                  <a:lnTo>
                    <a:pt x="3105149" y="3447"/>
                  </a:lnTo>
                  <a:lnTo>
                    <a:pt x="3105149" y="6077"/>
                  </a:lnTo>
                  <a:lnTo>
                    <a:pt x="3104684" y="7200"/>
                  </a:lnTo>
                  <a:lnTo>
                    <a:pt x="3102825" y="9060"/>
                  </a:lnTo>
                  <a:lnTo>
                    <a:pt x="3101702" y="9524"/>
                  </a:lnTo>
                  <a:close/>
                </a:path>
                <a:path w="5153025" h="9525">
                  <a:moveTo>
                    <a:pt x="3149327" y="9524"/>
                  </a:moveTo>
                  <a:lnTo>
                    <a:pt x="3146697" y="9524"/>
                  </a:lnTo>
                  <a:lnTo>
                    <a:pt x="3145574" y="9060"/>
                  </a:lnTo>
                  <a:lnTo>
                    <a:pt x="3143714" y="7200"/>
                  </a:lnTo>
                  <a:lnTo>
                    <a:pt x="3143249" y="6077"/>
                  </a:lnTo>
                  <a:lnTo>
                    <a:pt x="3143249" y="3447"/>
                  </a:lnTo>
                  <a:lnTo>
                    <a:pt x="3143714" y="2324"/>
                  </a:lnTo>
                  <a:lnTo>
                    <a:pt x="3145574" y="464"/>
                  </a:lnTo>
                  <a:lnTo>
                    <a:pt x="3146697" y="0"/>
                  </a:lnTo>
                  <a:lnTo>
                    <a:pt x="3149327" y="0"/>
                  </a:lnTo>
                  <a:lnTo>
                    <a:pt x="3150450" y="464"/>
                  </a:lnTo>
                  <a:lnTo>
                    <a:pt x="3152309" y="2324"/>
                  </a:lnTo>
                  <a:lnTo>
                    <a:pt x="3152774" y="3447"/>
                  </a:lnTo>
                  <a:lnTo>
                    <a:pt x="3152774" y="6077"/>
                  </a:lnTo>
                  <a:lnTo>
                    <a:pt x="3152309" y="7200"/>
                  </a:lnTo>
                  <a:lnTo>
                    <a:pt x="3150450" y="9060"/>
                  </a:lnTo>
                  <a:lnTo>
                    <a:pt x="3149327" y="9524"/>
                  </a:lnTo>
                  <a:close/>
                </a:path>
                <a:path w="5153025" h="9525">
                  <a:moveTo>
                    <a:pt x="3196951" y="9524"/>
                  </a:moveTo>
                  <a:lnTo>
                    <a:pt x="3194321" y="9524"/>
                  </a:lnTo>
                  <a:lnTo>
                    <a:pt x="3193199" y="9060"/>
                  </a:lnTo>
                  <a:lnTo>
                    <a:pt x="3191339" y="7200"/>
                  </a:lnTo>
                  <a:lnTo>
                    <a:pt x="3190874" y="6077"/>
                  </a:lnTo>
                  <a:lnTo>
                    <a:pt x="3190874" y="3447"/>
                  </a:lnTo>
                  <a:lnTo>
                    <a:pt x="3191339" y="2324"/>
                  </a:lnTo>
                  <a:lnTo>
                    <a:pt x="3193199" y="464"/>
                  </a:lnTo>
                  <a:lnTo>
                    <a:pt x="3194321" y="0"/>
                  </a:lnTo>
                  <a:lnTo>
                    <a:pt x="3196951" y="0"/>
                  </a:lnTo>
                  <a:lnTo>
                    <a:pt x="3198074" y="464"/>
                  </a:lnTo>
                  <a:lnTo>
                    <a:pt x="3199934" y="2324"/>
                  </a:lnTo>
                  <a:lnTo>
                    <a:pt x="3200399" y="3447"/>
                  </a:lnTo>
                  <a:lnTo>
                    <a:pt x="3200399" y="6077"/>
                  </a:lnTo>
                  <a:lnTo>
                    <a:pt x="3199934" y="7200"/>
                  </a:lnTo>
                  <a:lnTo>
                    <a:pt x="3198074" y="9060"/>
                  </a:lnTo>
                  <a:lnTo>
                    <a:pt x="3196951" y="9524"/>
                  </a:lnTo>
                  <a:close/>
                </a:path>
                <a:path w="5153025" h="9525">
                  <a:moveTo>
                    <a:pt x="3244577" y="9524"/>
                  </a:moveTo>
                  <a:lnTo>
                    <a:pt x="3241947" y="9524"/>
                  </a:lnTo>
                  <a:lnTo>
                    <a:pt x="3240824" y="9060"/>
                  </a:lnTo>
                  <a:lnTo>
                    <a:pt x="3238964" y="7200"/>
                  </a:lnTo>
                  <a:lnTo>
                    <a:pt x="3238499" y="6077"/>
                  </a:lnTo>
                  <a:lnTo>
                    <a:pt x="3238499" y="3447"/>
                  </a:lnTo>
                  <a:lnTo>
                    <a:pt x="3238964" y="2324"/>
                  </a:lnTo>
                  <a:lnTo>
                    <a:pt x="3240824" y="464"/>
                  </a:lnTo>
                  <a:lnTo>
                    <a:pt x="3241947" y="0"/>
                  </a:lnTo>
                  <a:lnTo>
                    <a:pt x="3244577" y="0"/>
                  </a:lnTo>
                  <a:lnTo>
                    <a:pt x="3245699" y="464"/>
                  </a:lnTo>
                  <a:lnTo>
                    <a:pt x="3247559" y="2324"/>
                  </a:lnTo>
                  <a:lnTo>
                    <a:pt x="3248024" y="3447"/>
                  </a:lnTo>
                  <a:lnTo>
                    <a:pt x="3248024" y="6077"/>
                  </a:lnTo>
                  <a:lnTo>
                    <a:pt x="3247559" y="7200"/>
                  </a:lnTo>
                  <a:lnTo>
                    <a:pt x="3245699" y="9060"/>
                  </a:lnTo>
                  <a:lnTo>
                    <a:pt x="3244577" y="9524"/>
                  </a:lnTo>
                  <a:close/>
                </a:path>
                <a:path w="5153025" h="9525">
                  <a:moveTo>
                    <a:pt x="3292202" y="9524"/>
                  </a:moveTo>
                  <a:lnTo>
                    <a:pt x="3289572" y="9524"/>
                  </a:lnTo>
                  <a:lnTo>
                    <a:pt x="3288449" y="9060"/>
                  </a:lnTo>
                  <a:lnTo>
                    <a:pt x="3286589" y="7200"/>
                  </a:lnTo>
                  <a:lnTo>
                    <a:pt x="3286124" y="6077"/>
                  </a:lnTo>
                  <a:lnTo>
                    <a:pt x="3286124" y="3447"/>
                  </a:lnTo>
                  <a:lnTo>
                    <a:pt x="3286589" y="2324"/>
                  </a:lnTo>
                  <a:lnTo>
                    <a:pt x="3288449" y="464"/>
                  </a:lnTo>
                  <a:lnTo>
                    <a:pt x="3289572" y="0"/>
                  </a:lnTo>
                  <a:lnTo>
                    <a:pt x="3292202" y="0"/>
                  </a:lnTo>
                  <a:lnTo>
                    <a:pt x="3293325" y="464"/>
                  </a:lnTo>
                  <a:lnTo>
                    <a:pt x="3295184" y="2324"/>
                  </a:lnTo>
                  <a:lnTo>
                    <a:pt x="3295649" y="3447"/>
                  </a:lnTo>
                  <a:lnTo>
                    <a:pt x="3295649" y="6077"/>
                  </a:lnTo>
                  <a:lnTo>
                    <a:pt x="3295184" y="7200"/>
                  </a:lnTo>
                  <a:lnTo>
                    <a:pt x="3293325" y="9060"/>
                  </a:lnTo>
                  <a:lnTo>
                    <a:pt x="3292202" y="9524"/>
                  </a:lnTo>
                  <a:close/>
                </a:path>
                <a:path w="5153025" h="9525">
                  <a:moveTo>
                    <a:pt x="3339827" y="9524"/>
                  </a:moveTo>
                  <a:lnTo>
                    <a:pt x="3337197" y="9524"/>
                  </a:lnTo>
                  <a:lnTo>
                    <a:pt x="3336074" y="9060"/>
                  </a:lnTo>
                  <a:lnTo>
                    <a:pt x="3334214" y="7200"/>
                  </a:lnTo>
                  <a:lnTo>
                    <a:pt x="3333749" y="6077"/>
                  </a:lnTo>
                  <a:lnTo>
                    <a:pt x="3333749" y="3447"/>
                  </a:lnTo>
                  <a:lnTo>
                    <a:pt x="3334214" y="2324"/>
                  </a:lnTo>
                  <a:lnTo>
                    <a:pt x="3336074" y="464"/>
                  </a:lnTo>
                  <a:lnTo>
                    <a:pt x="3337197" y="0"/>
                  </a:lnTo>
                  <a:lnTo>
                    <a:pt x="3339827" y="0"/>
                  </a:lnTo>
                  <a:lnTo>
                    <a:pt x="3340950" y="464"/>
                  </a:lnTo>
                  <a:lnTo>
                    <a:pt x="3342809" y="2324"/>
                  </a:lnTo>
                  <a:lnTo>
                    <a:pt x="3343274" y="3447"/>
                  </a:lnTo>
                  <a:lnTo>
                    <a:pt x="3343274" y="6077"/>
                  </a:lnTo>
                  <a:lnTo>
                    <a:pt x="3342809" y="7200"/>
                  </a:lnTo>
                  <a:lnTo>
                    <a:pt x="3340950" y="9060"/>
                  </a:lnTo>
                  <a:lnTo>
                    <a:pt x="3339827" y="9524"/>
                  </a:lnTo>
                  <a:close/>
                </a:path>
                <a:path w="5153025" h="9525">
                  <a:moveTo>
                    <a:pt x="3387452" y="9524"/>
                  </a:moveTo>
                  <a:lnTo>
                    <a:pt x="3384822" y="9524"/>
                  </a:lnTo>
                  <a:lnTo>
                    <a:pt x="3383699" y="9060"/>
                  </a:lnTo>
                  <a:lnTo>
                    <a:pt x="3381839" y="7200"/>
                  </a:lnTo>
                  <a:lnTo>
                    <a:pt x="3381374" y="6077"/>
                  </a:lnTo>
                  <a:lnTo>
                    <a:pt x="3381374" y="3447"/>
                  </a:lnTo>
                  <a:lnTo>
                    <a:pt x="3381839" y="2324"/>
                  </a:lnTo>
                  <a:lnTo>
                    <a:pt x="3383699" y="464"/>
                  </a:lnTo>
                  <a:lnTo>
                    <a:pt x="3384822" y="0"/>
                  </a:lnTo>
                  <a:lnTo>
                    <a:pt x="3387452" y="0"/>
                  </a:lnTo>
                  <a:lnTo>
                    <a:pt x="3388575" y="464"/>
                  </a:lnTo>
                  <a:lnTo>
                    <a:pt x="3390434" y="2324"/>
                  </a:lnTo>
                  <a:lnTo>
                    <a:pt x="3390899" y="3447"/>
                  </a:lnTo>
                  <a:lnTo>
                    <a:pt x="3390899" y="6077"/>
                  </a:lnTo>
                  <a:lnTo>
                    <a:pt x="3390434" y="7200"/>
                  </a:lnTo>
                  <a:lnTo>
                    <a:pt x="3388575" y="9060"/>
                  </a:lnTo>
                  <a:lnTo>
                    <a:pt x="3387452" y="9524"/>
                  </a:lnTo>
                  <a:close/>
                </a:path>
                <a:path w="5153025" h="9525">
                  <a:moveTo>
                    <a:pt x="3435077" y="9524"/>
                  </a:moveTo>
                  <a:lnTo>
                    <a:pt x="3432447" y="9524"/>
                  </a:lnTo>
                  <a:lnTo>
                    <a:pt x="3431324" y="9060"/>
                  </a:lnTo>
                  <a:lnTo>
                    <a:pt x="3429464" y="7200"/>
                  </a:lnTo>
                  <a:lnTo>
                    <a:pt x="3428999" y="6077"/>
                  </a:lnTo>
                  <a:lnTo>
                    <a:pt x="3428999" y="3447"/>
                  </a:lnTo>
                  <a:lnTo>
                    <a:pt x="3429464" y="2324"/>
                  </a:lnTo>
                  <a:lnTo>
                    <a:pt x="3431324" y="464"/>
                  </a:lnTo>
                  <a:lnTo>
                    <a:pt x="3432447" y="0"/>
                  </a:lnTo>
                  <a:lnTo>
                    <a:pt x="3435077" y="0"/>
                  </a:lnTo>
                  <a:lnTo>
                    <a:pt x="3436199" y="464"/>
                  </a:lnTo>
                  <a:lnTo>
                    <a:pt x="3438059" y="2324"/>
                  </a:lnTo>
                  <a:lnTo>
                    <a:pt x="3438524" y="3447"/>
                  </a:lnTo>
                  <a:lnTo>
                    <a:pt x="3438524" y="6077"/>
                  </a:lnTo>
                  <a:lnTo>
                    <a:pt x="3438059" y="7200"/>
                  </a:lnTo>
                  <a:lnTo>
                    <a:pt x="3436199" y="9060"/>
                  </a:lnTo>
                  <a:lnTo>
                    <a:pt x="3435077" y="9524"/>
                  </a:lnTo>
                  <a:close/>
                </a:path>
                <a:path w="5153025" h="9525">
                  <a:moveTo>
                    <a:pt x="3482702" y="9524"/>
                  </a:moveTo>
                  <a:lnTo>
                    <a:pt x="3480072" y="9524"/>
                  </a:lnTo>
                  <a:lnTo>
                    <a:pt x="3478949" y="9060"/>
                  </a:lnTo>
                  <a:lnTo>
                    <a:pt x="3477089" y="7200"/>
                  </a:lnTo>
                  <a:lnTo>
                    <a:pt x="3476624" y="6077"/>
                  </a:lnTo>
                  <a:lnTo>
                    <a:pt x="3476624" y="3447"/>
                  </a:lnTo>
                  <a:lnTo>
                    <a:pt x="3477089" y="2324"/>
                  </a:lnTo>
                  <a:lnTo>
                    <a:pt x="3478949" y="464"/>
                  </a:lnTo>
                  <a:lnTo>
                    <a:pt x="3480072" y="0"/>
                  </a:lnTo>
                  <a:lnTo>
                    <a:pt x="3482702" y="0"/>
                  </a:lnTo>
                  <a:lnTo>
                    <a:pt x="3483824" y="464"/>
                  </a:lnTo>
                  <a:lnTo>
                    <a:pt x="3485684" y="2324"/>
                  </a:lnTo>
                  <a:lnTo>
                    <a:pt x="3486149" y="3447"/>
                  </a:lnTo>
                  <a:lnTo>
                    <a:pt x="3486149" y="6077"/>
                  </a:lnTo>
                  <a:lnTo>
                    <a:pt x="3485684" y="7200"/>
                  </a:lnTo>
                  <a:lnTo>
                    <a:pt x="3483824" y="9060"/>
                  </a:lnTo>
                  <a:lnTo>
                    <a:pt x="3482702" y="9524"/>
                  </a:lnTo>
                  <a:close/>
                </a:path>
                <a:path w="5153025" h="9525">
                  <a:moveTo>
                    <a:pt x="3530327" y="9524"/>
                  </a:moveTo>
                  <a:lnTo>
                    <a:pt x="3527697" y="9524"/>
                  </a:lnTo>
                  <a:lnTo>
                    <a:pt x="3526574" y="9060"/>
                  </a:lnTo>
                  <a:lnTo>
                    <a:pt x="3524714" y="7200"/>
                  </a:lnTo>
                  <a:lnTo>
                    <a:pt x="3524249" y="6077"/>
                  </a:lnTo>
                  <a:lnTo>
                    <a:pt x="3524249" y="3447"/>
                  </a:lnTo>
                  <a:lnTo>
                    <a:pt x="3524714" y="2324"/>
                  </a:lnTo>
                  <a:lnTo>
                    <a:pt x="3526574" y="464"/>
                  </a:lnTo>
                  <a:lnTo>
                    <a:pt x="3527697" y="0"/>
                  </a:lnTo>
                  <a:lnTo>
                    <a:pt x="3530327" y="0"/>
                  </a:lnTo>
                  <a:lnTo>
                    <a:pt x="3531449" y="464"/>
                  </a:lnTo>
                  <a:lnTo>
                    <a:pt x="3533309" y="2324"/>
                  </a:lnTo>
                  <a:lnTo>
                    <a:pt x="3533774" y="3447"/>
                  </a:lnTo>
                  <a:lnTo>
                    <a:pt x="3533774" y="6077"/>
                  </a:lnTo>
                  <a:lnTo>
                    <a:pt x="3533309" y="7200"/>
                  </a:lnTo>
                  <a:lnTo>
                    <a:pt x="3531449" y="9060"/>
                  </a:lnTo>
                  <a:lnTo>
                    <a:pt x="3530327" y="9524"/>
                  </a:lnTo>
                  <a:close/>
                </a:path>
                <a:path w="5153025" h="9525">
                  <a:moveTo>
                    <a:pt x="3577952" y="9524"/>
                  </a:moveTo>
                  <a:lnTo>
                    <a:pt x="3575322" y="9524"/>
                  </a:lnTo>
                  <a:lnTo>
                    <a:pt x="3574199" y="9060"/>
                  </a:lnTo>
                  <a:lnTo>
                    <a:pt x="3572339" y="7200"/>
                  </a:lnTo>
                  <a:lnTo>
                    <a:pt x="3571874" y="6077"/>
                  </a:lnTo>
                  <a:lnTo>
                    <a:pt x="3571874" y="3447"/>
                  </a:lnTo>
                  <a:lnTo>
                    <a:pt x="3572339" y="2324"/>
                  </a:lnTo>
                  <a:lnTo>
                    <a:pt x="3574199" y="464"/>
                  </a:lnTo>
                  <a:lnTo>
                    <a:pt x="3575322" y="0"/>
                  </a:lnTo>
                  <a:lnTo>
                    <a:pt x="3577952" y="0"/>
                  </a:lnTo>
                  <a:lnTo>
                    <a:pt x="3579074" y="464"/>
                  </a:lnTo>
                  <a:lnTo>
                    <a:pt x="3580934" y="2324"/>
                  </a:lnTo>
                  <a:lnTo>
                    <a:pt x="3581399" y="3447"/>
                  </a:lnTo>
                  <a:lnTo>
                    <a:pt x="3581399" y="6077"/>
                  </a:lnTo>
                  <a:lnTo>
                    <a:pt x="3580934" y="7200"/>
                  </a:lnTo>
                  <a:lnTo>
                    <a:pt x="3579074" y="9060"/>
                  </a:lnTo>
                  <a:lnTo>
                    <a:pt x="3577952" y="9524"/>
                  </a:lnTo>
                  <a:close/>
                </a:path>
                <a:path w="5153025" h="9525">
                  <a:moveTo>
                    <a:pt x="3625577" y="9524"/>
                  </a:moveTo>
                  <a:lnTo>
                    <a:pt x="3622947" y="9524"/>
                  </a:lnTo>
                  <a:lnTo>
                    <a:pt x="3621824" y="9060"/>
                  </a:lnTo>
                  <a:lnTo>
                    <a:pt x="3619964" y="7200"/>
                  </a:lnTo>
                  <a:lnTo>
                    <a:pt x="3619499" y="6077"/>
                  </a:lnTo>
                  <a:lnTo>
                    <a:pt x="3619499" y="3447"/>
                  </a:lnTo>
                  <a:lnTo>
                    <a:pt x="3619964" y="2324"/>
                  </a:lnTo>
                  <a:lnTo>
                    <a:pt x="3621824" y="464"/>
                  </a:lnTo>
                  <a:lnTo>
                    <a:pt x="3622947" y="0"/>
                  </a:lnTo>
                  <a:lnTo>
                    <a:pt x="3625577" y="0"/>
                  </a:lnTo>
                  <a:lnTo>
                    <a:pt x="3626699" y="464"/>
                  </a:lnTo>
                  <a:lnTo>
                    <a:pt x="3628559" y="2324"/>
                  </a:lnTo>
                  <a:lnTo>
                    <a:pt x="3629024" y="3447"/>
                  </a:lnTo>
                  <a:lnTo>
                    <a:pt x="3629024" y="6077"/>
                  </a:lnTo>
                  <a:lnTo>
                    <a:pt x="3628559" y="7200"/>
                  </a:lnTo>
                  <a:lnTo>
                    <a:pt x="3626699" y="9060"/>
                  </a:lnTo>
                  <a:lnTo>
                    <a:pt x="3625577" y="9524"/>
                  </a:lnTo>
                  <a:close/>
                </a:path>
                <a:path w="5153025" h="9525">
                  <a:moveTo>
                    <a:pt x="3673202" y="9524"/>
                  </a:moveTo>
                  <a:lnTo>
                    <a:pt x="3670572" y="9524"/>
                  </a:lnTo>
                  <a:lnTo>
                    <a:pt x="3669449" y="9060"/>
                  </a:lnTo>
                  <a:lnTo>
                    <a:pt x="3667589" y="7200"/>
                  </a:lnTo>
                  <a:lnTo>
                    <a:pt x="3667124" y="6077"/>
                  </a:lnTo>
                  <a:lnTo>
                    <a:pt x="3667124" y="3447"/>
                  </a:lnTo>
                  <a:lnTo>
                    <a:pt x="3667589" y="2324"/>
                  </a:lnTo>
                  <a:lnTo>
                    <a:pt x="3669449" y="464"/>
                  </a:lnTo>
                  <a:lnTo>
                    <a:pt x="3670572" y="0"/>
                  </a:lnTo>
                  <a:lnTo>
                    <a:pt x="3673202" y="0"/>
                  </a:lnTo>
                  <a:lnTo>
                    <a:pt x="3674324" y="464"/>
                  </a:lnTo>
                  <a:lnTo>
                    <a:pt x="3676184" y="2324"/>
                  </a:lnTo>
                  <a:lnTo>
                    <a:pt x="3676649" y="3447"/>
                  </a:lnTo>
                  <a:lnTo>
                    <a:pt x="3676649" y="6077"/>
                  </a:lnTo>
                  <a:lnTo>
                    <a:pt x="3676184" y="7200"/>
                  </a:lnTo>
                  <a:lnTo>
                    <a:pt x="3674324" y="9060"/>
                  </a:lnTo>
                  <a:lnTo>
                    <a:pt x="3673202" y="9524"/>
                  </a:lnTo>
                  <a:close/>
                </a:path>
                <a:path w="5153025" h="9525">
                  <a:moveTo>
                    <a:pt x="3720826" y="9524"/>
                  </a:moveTo>
                  <a:lnTo>
                    <a:pt x="3718196" y="9524"/>
                  </a:lnTo>
                  <a:lnTo>
                    <a:pt x="3717074" y="9060"/>
                  </a:lnTo>
                  <a:lnTo>
                    <a:pt x="3715214" y="7200"/>
                  </a:lnTo>
                  <a:lnTo>
                    <a:pt x="3714749" y="6077"/>
                  </a:lnTo>
                  <a:lnTo>
                    <a:pt x="3714749" y="3447"/>
                  </a:lnTo>
                  <a:lnTo>
                    <a:pt x="3715214" y="2324"/>
                  </a:lnTo>
                  <a:lnTo>
                    <a:pt x="3717074" y="464"/>
                  </a:lnTo>
                  <a:lnTo>
                    <a:pt x="3718196" y="0"/>
                  </a:lnTo>
                  <a:lnTo>
                    <a:pt x="3720826" y="0"/>
                  </a:lnTo>
                  <a:lnTo>
                    <a:pt x="3721949" y="464"/>
                  </a:lnTo>
                  <a:lnTo>
                    <a:pt x="3723809" y="2324"/>
                  </a:lnTo>
                  <a:lnTo>
                    <a:pt x="3724274" y="3447"/>
                  </a:lnTo>
                  <a:lnTo>
                    <a:pt x="3724274" y="6077"/>
                  </a:lnTo>
                  <a:lnTo>
                    <a:pt x="3723809" y="7200"/>
                  </a:lnTo>
                  <a:lnTo>
                    <a:pt x="3721949" y="9060"/>
                  </a:lnTo>
                  <a:lnTo>
                    <a:pt x="3720826" y="9524"/>
                  </a:lnTo>
                  <a:close/>
                </a:path>
                <a:path w="5153025" h="9525">
                  <a:moveTo>
                    <a:pt x="3768452" y="9524"/>
                  </a:moveTo>
                  <a:lnTo>
                    <a:pt x="3765822" y="9524"/>
                  </a:lnTo>
                  <a:lnTo>
                    <a:pt x="3764699" y="9060"/>
                  </a:lnTo>
                  <a:lnTo>
                    <a:pt x="3762839" y="7200"/>
                  </a:lnTo>
                  <a:lnTo>
                    <a:pt x="3762374" y="6077"/>
                  </a:lnTo>
                  <a:lnTo>
                    <a:pt x="3762374" y="3447"/>
                  </a:lnTo>
                  <a:lnTo>
                    <a:pt x="3762839" y="2324"/>
                  </a:lnTo>
                  <a:lnTo>
                    <a:pt x="3764699" y="464"/>
                  </a:lnTo>
                  <a:lnTo>
                    <a:pt x="3765822" y="0"/>
                  </a:lnTo>
                  <a:lnTo>
                    <a:pt x="3768452" y="0"/>
                  </a:lnTo>
                  <a:lnTo>
                    <a:pt x="3769574" y="464"/>
                  </a:lnTo>
                  <a:lnTo>
                    <a:pt x="3771434" y="2324"/>
                  </a:lnTo>
                  <a:lnTo>
                    <a:pt x="3771899" y="3447"/>
                  </a:lnTo>
                  <a:lnTo>
                    <a:pt x="3771899" y="6077"/>
                  </a:lnTo>
                  <a:lnTo>
                    <a:pt x="3771434" y="7200"/>
                  </a:lnTo>
                  <a:lnTo>
                    <a:pt x="3769574" y="9060"/>
                  </a:lnTo>
                  <a:lnTo>
                    <a:pt x="3768452" y="9524"/>
                  </a:lnTo>
                  <a:close/>
                </a:path>
                <a:path w="5153025" h="9525">
                  <a:moveTo>
                    <a:pt x="3816077" y="9524"/>
                  </a:moveTo>
                  <a:lnTo>
                    <a:pt x="3813447" y="9524"/>
                  </a:lnTo>
                  <a:lnTo>
                    <a:pt x="3812324" y="9060"/>
                  </a:lnTo>
                  <a:lnTo>
                    <a:pt x="3810464" y="7200"/>
                  </a:lnTo>
                  <a:lnTo>
                    <a:pt x="3809999" y="6077"/>
                  </a:lnTo>
                  <a:lnTo>
                    <a:pt x="3809999" y="3447"/>
                  </a:lnTo>
                  <a:lnTo>
                    <a:pt x="3810464" y="2324"/>
                  </a:lnTo>
                  <a:lnTo>
                    <a:pt x="3812324" y="464"/>
                  </a:lnTo>
                  <a:lnTo>
                    <a:pt x="3813447" y="0"/>
                  </a:lnTo>
                  <a:lnTo>
                    <a:pt x="3816077" y="0"/>
                  </a:lnTo>
                  <a:lnTo>
                    <a:pt x="3817199" y="464"/>
                  </a:lnTo>
                  <a:lnTo>
                    <a:pt x="3819059" y="2324"/>
                  </a:lnTo>
                  <a:lnTo>
                    <a:pt x="3819524" y="3447"/>
                  </a:lnTo>
                  <a:lnTo>
                    <a:pt x="3819524" y="6077"/>
                  </a:lnTo>
                  <a:lnTo>
                    <a:pt x="3819059" y="7200"/>
                  </a:lnTo>
                  <a:lnTo>
                    <a:pt x="3817199" y="9060"/>
                  </a:lnTo>
                  <a:lnTo>
                    <a:pt x="3816077" y="9524"/>
                  </a:lnTo>
                  <a:close/>
                </a:path>
                <a:path w="5153025" h="9525">
                  <a:moveTo>
                    <a:pt x="3863702" y="9524"/>
                  </a:moveTo>
                  <a:lnTo>
                    <a:pt x="3861072" y="9524"/>
                  </a:lnTo>
                  <a:lnTo>
                    <a:pt x="3859949" y="9060"/>
                  </a:lnTo>
                  <a:lnTo>
                    <a:pt x="3858089" y="7200"/>
                  </a:lnTo>
                  <a:lnTo>
                    <a:pt x="3857624" y="6077"/>
                  </a:lnTo>
                  <a:lnTo>
                    <a:pt x="3857624" y="3447"/>
                  </a:lnTo>
                  <a:lnTo>
                    <a:pt x="3858089" y="2324"/>
                  </a:lnTo>
                  <a:lnTo>
                    <a:pt x="3859949" y="464"/>
                  </a:lnTo>
                  <a:lnTo>
                    <a:pt x="3861072" y="0"/>
                  </a:lnTo>
                  <a:lnTo>
                    <a:pt x="3863702" y="0"/>
                  </a:lnTo>
                  <a:lnTo>
                    <a:pt x="3864824" y="464"/>
                  </a:lnTo>
                  <a:lnTo>
                    <a:pt x="3866684" y="2324"/>
                  </a:lnTo>
                  <a:lnTo>
                    <a:pt x="3867149" y="3447"/>
                  </a:lnTo>
                  <a:lnTo>
                    <a:pt x="3867149" y="6077"/>
                  </a:lnTo>
                  <a:lnTo>
                    <a:pt x="3866684" y="7200"/>
                  </a:lnTo>
                  <a:lnTo>
                    <a:pt x="3864824" y="9060"/>
                  </a:lnTo>
                  <a:lnTo>
                    <a:pt x="3863702" y="9524"/>
                  </a:lnTo>
                  <a:close/>
                </a:path>
                <a:path w="5153025" h="9525">
                  <a:moveTo>
                    <a:pt x="3911327" y="9524"/>
                  </a:moveTo>
                  <a:lnTo>
                    <a:pt x="3908697" y="9524"/>
                  </a:lnTo>
                  <a:lnTo>
                    <a:pt x="3907574" y="9060"/>
                  </a:lnTo>
                  <a:lnTo>
                    <a:pt x="3905714" y="7200"/>
                  </a:lnTo>
                  <a:lnTo>
                    <a:pt x="3905249" y="6077"/>
                  </a:lnTo>
                  <a:lnTo>
                    <a:pt x="3905249" y="3447"/>
                  </a:lnTo>
                  <a:lnTo>
                    <a:pt x="3905714" y="2324"/>
                  </a:lnTo>
                  <a:lnTo>
                    <a:pt x="3907574" y="464"/>
                  </a:lnTo>
                  <a:lnTo>
                    <a:pt x="3908697" y="0"/>
                  </a:lnTo>
                  <a:lnTo>
                    <a:pt x="3911327" y="0"/>
                  </a:lnTo>
                  <a:lnTo>
                    <a:pt x="3912449" y="464"/>
                  </a:lnTo>
                  <a:lnTo>
                    <a:pt x="3914309" y="2324"/>
                  </a:lnTo>
                  <a:lnTo>
                    <a:pt x="3914774" y="3447"/>
                  </a:lnTo>
                  <a:lnTo>
                    <a:pt x="3914774" y="6077"/>
                  </a:lnTo>
                  <a:lnTo>
                    <a:pt x="3914309" y="7200"/>
                  </a:lnTo>
                  <a:lnTo>
                    <a:pt x="3912449" y="9060"/>
                  </a:lnTo>
                  <a:lnTo>
                    <a:pt x="3911327" y="9524"/>
                  </a:lnTo>
                  <a:close/>
                </a:path>
                <a:path w="5153025" h="9525">
                  <a:moveTo>
                    <a:pt x="3958952" y="9524"/>
                  </a:moveTo>
                  <a:lnTo>
                    <a:pt x="3956322" y="9524"/>
                  </a:lnTo>
                  <a:lnTo>
                    <a:pt x="3955199" y="9060"/>
                  </a:lnTo>
                  <a:lnTo>
                    <a:pt x="3953339" y="7200"/>
                  </a:lnTo>
                  <a:lnTo>
                    <a:pt x="3952874" y="6077"/>
                  </a:lnTo>
                  <a:lnTo>
                    <a:pt x="3952874" y="3447"/>
                  </a:lnTo>
                  <a:lnTo>
                    <a:pt x="3953339" y="2324"/>
                  </a:lnTo>
                  <a:lnTo>
                    <a:pt x="3955199" y="464"/>
                  </a:lnTo>
                  <a:lnTo>
                    <a:pt x="3956322" y="0"/>
                  </a:lnTo>
                  <a:lnTo>
                    <a:pt x="3958952" y="0"/>
                  </a:lnTo>
                  <a:lnTo>
                    <a:pt x="3960074" y="464"/>
                  </a:lnTo>
                  <a:lnTo>
                    <a:pt x="3961934" y="2324"/>
                  </a:lnTo>
                  <a:lnTo>
                    <a:pt x="3962399" y="3447"/>
                  </a:lnTo>
                  <a:lnTo>
                    <a:pt x="3962399" y="6077"/>
                  </a:lnTo>
                  <a:lnTo>
                    <a:pt x="3961934" y="7200"/>
                  </a:lnTo>
                  <a:lnTo>
                    <a:pt x="3960074" y="9060"/>
                  </a:lnTo>
                  <a:lnTo>
                    <a:pt x="3958952" y="9524"/>
                  </a:lnTo>
                  <a:close/>
                </a:path>
                <a:path w="5153025" h="9525">
                  <a:moveTo>
                    <a:pt x="4006577" y="9524"/>
                  </a:moveTo>
                  <a:lnTo>
                    <a:pt x="4003947" y="9524"/>
                  </a:lnTo>
                  <a:lnTo>
                    <a:pt x="4002824" y="9060"/>
                  </a:lnTo>
                  <a:lnTo>
                    <a:pt x="4000964" y="7200"/>
                  </a:lnTo>
                  <a:lnTo>
                    <a:pt x="4000499" y="6077"/>
                  </a:lnTo>
                  <a:lnTo>
                    <a:pt x="4000499" y="3447"/>
                  </a:lnTo>
                  <a:lnTo>
                    <a:pt x="4000964" y="2324"/>
                  </a:lnTo>
                  <a:lnTo>
                    <a:pt x="4002824" y="464"/>
                  </a:lnTo>
                  <a:lnTo>
                    <a:pt x="4003947" y="0"/>
                  </a:lnTo>
                  <a:lnTo>
                    <a:pt x="4006577" y="0"/>
                  </a:lnTo>
                  <a:lnTo>
                    <a:pt x="4007699" y="464"/>
                  </a:lnTo>
                  <a:lnTo>
                    <a:pt x="4009559" y="2324"/>
                  </a:lnTo>
                  <a:lnTo>
                    <a:pt x="4010024" y="3447"/>
                  </a:lnTo>
                  <a:lnTo>
                    <a:pt x="4010024" y="6077"/>
                  </a:lnTo>
                  <a:lnTo>
                    <a:pt x="4009559" y="7200"/>
                  </a:lnTo>
                  <a:lnTo>
                    <a:pt x="4007699" y="9060"/>
                  </a:lnTo>
                  <a:lnTo>
                    <a:pt x="4006577" y="9524"/>
                  </a:lnTo>
                  <a:close/>
                </a:path>
                <a:path w="5153025" h="9525">
                  <a:moveTo>
                    <a:pt x="4054202" y="9524"/>
                  </a:moveTo>
                  <a:lnTo>
                    <a:pt x="4051572" y="9524"/>
                  </a:lnTo>
                  <a:lnTo>
                    <a:pt x="4050449" y="9060"/>
                  </a:lnTo>
                  <a:lnTo>
                    <a:pt x="4048589" y="7200"/>
                  </a:lnTo>
                  <a:lnTo>
                    <a:pt x="4048124" y="6077"/>
                  </a:lnTo>
                  <a:lnTo>
                    <a:pt x="4048124" y="3447"/>
                  </a:lnTo>
                  <a:lnTo>
                    <a:pt x="4048589" y="2324"/>
                  </a:lnTo>
                  <a:lnTo>
                    <a:pt x="4050449" y="464"/>
                  </a:lnTo>
                  <a:lnTo>
                    <a:pt x="4051572" y="0"/>
                  </a:lnTo>
                  <a:lnTo>
                    <a:pt x="4054202" y="0"/>
                  </a:lnTo>
                  <a:lnTo>
                    <a:pt x="4055324" y="464"/>
                  </a:lnTo>
                  <a:lnTo>
                    <a:pt x="4057184" y="2324"/>
                  </a:lnTo>
                  <a:lnTo>
                    <a:pt x="4057649" y="3447"/>
                  </a:lnTo>
                  <a:lnTo>
                    <a:pt x="4057649" y="6077"/>
                  </a:lnTo>
                  <a:lnTo>
                    <a:pt x="4057184" y="7200"/>
                  </a:lnTo>
                  <a:lnTo>
                    <a:pt x="4055324" y="9060"/>
                  </a:lnTo>
                  <a:lnTo>
                    <a:pt x="4054202" y="9524"/>
                  </a:lnTo>
                  <a:close/>
                </a:path>
                <a:path w="5153025" h="9525">
                  <a:moveTo>
                    <a:pt x="4101827" y="9524"/>
                  </a:moveTo>
                  <a:lnTo>
                    <a:pt x="4099197" y="9524"/>
                  </a:lnTo>
                  <a:lnTo>
                    <a:pt x="4098074" y="9060"/>
                  </a:lnTo>
                  <a:lnTo>
                    <a:pt x="4096214" y="7200"/>
                  </a:lnTo>
                  <a:lnTo>
                    <a:pt x="4095749" y="6077"/>
                  </a:lnTo>
                  <a:lnTo>
                    <a:pt x="4095749" y="3447"/>
                  </a:lnTo>
                  <a:lnTo>
                    <a:pt x="4096214" y="2324"/>
                  </a:lnTo>
                  <a:lnTo>
                    <a:pt x="4098074" y="464"/>
                  </a:lnTo>
                  <a:lnTo>
                    <a:pt x="4099197" y="0"/>
                  </a:lnTo>
                  <a:lnTo>
                    <a:pt x="4101827" y="0"/>
                  </a:lnTo>
                  <a:lnTo>
                    <a:pt x="4102949" y="464"/>
                  </a:lnTo>
                  <a:lnTo>
                    <a:pt x="4104809" y="2324"/>
                  </a:lnTo>
                  <a:lnTo>
                    <a:pt x="4105274" y="3447"/>
                  </a:lnTo>
                  <a:lnTo>
                    <a:pt x="4105274" y="6077"/>
                  </a:lnTo>
                  <a:lnTo>
                    <a:pt x="4104809" y="7200"/>
                  </a:lnTo>
                  <a:lnTo>
                    <a:pt x="4102949" y="9060"/>
                  </a:lnTo>
                  <a:lnTo>
                    <a:pt x="4101827" y="9524"/>
                  </a:lnTo>
                  <a:close/>
                </a:path>
                <a:path w="5153025" h="9525">
                  <a:moveTo>
                    <a:pt x="4149452" y="9524"/>
                  </a:moveTo>
                  <a:lnTo>
                    <a:pt x="4146822" y="9524"/>
                  </a:lnTo>
                  <a:lnTo>
                    <a:pt x="4145699" y="9060"/>
                  </a:lnTo>
                  <a:lnTo>
                    <a:pt x="4143839" y="7200"/>
                  </a:lnTo>
                  <a:lnTo>
                    <a:pt x="4143374" y="6077"/>
                  </a:lnTo>
                  <a:lnTo>
                    <a:pt x="4143374" y="3447"/>
                  </a:lnTo>
                  <a:lnTo>
                    <a:pt x="4143839" y="2324"/>
                  </a:lnTo>
                  <a:lnTo>
                    <a:pt x="4145699" y="464"/>
                  </a:lnTo>
                  <a:lnTo>
                    <a:pt x="4146822" y="0"/>
                  </a:lnTo>
                  <a:lnTo>
                    <a:pt x="4149452" y="0"/>
                  </a:lnTo>
                  <a:lnTo>
                    <a:pt x="4150574" y="464"/>
                  </a:lnTo>
                  <a:lnTo>
                    <a:pt x="4152434" y="2324"/>
                  </a:lnTo>
                  <a:lnTo>
                    <a:pt x="4152899" y="3447"/>
                  </a:lnTo>
                  <a:lnTo>
                    <a:pt x="4152899" y="6077"/>
                  </a:lnTo>
                  <a:lnTo>
                    <a:pt x="4152434" y="7200"/>
                  </a:lnTo>
                  <a:lnTo>
                    <a:pt x="4150574" y="9060"/>
                  </a:lnTo>
                  <a:lnTo>
                    <a:pt x="4149452" y="9524"/>
                  </a:lnTo>
                  <a:close/>
                </a:path>
                <a:path w="5153025" h="9525">
                  <a:moveTo>
                    <a:pt x="4197077" y="9524"/>
                  </a:moveTo>
                  <a:lnTo>
                    <a:pt x="4194447" y="9524"/>
                  </a:lnTo>
                  <a:lnTo>
                    <a:pt x="4193324" y="9060"/>
                  </a:lnTo>
                  <a:lnTo>
                    <a:pt x="4191464" y="7200"/>
                  </a:lnTo>
                  <a:lnTo>
                    <a:pt x="4190999" y="6077"/>
                  </a:lnTo>
                  <a:lnTo>
                    <a:pt x="4190999" y="3447"/>
                  </a:lnTo>
                  <a:lnTo>
                    <a:pt x="4191464" y="2324"/>
                  </a:lnTo>
                  <a:lnTo>
                    <a:pt x="4193324" y="464"/>
                  </a:lnTo>
                  <a:lnTo>
                    <a:pt x="4194447" y="0"/>
                  </a:lnTo>
                  <a:lnTo>
                    <a:pt x="4197077" y="0"/>
                  </a:lnTo>
                  <a:lnTo>
                    <a:pt x="4198199" y="464"/>
                  </a:lnTo>
                  <a:lnTo>
                    <a:pt x="4200059" y="2324"/>
                  </a:lnTo>
                  <a:lnTo>
                    <a:pt x="4200524" y="3447"/>
                  </a:lnTo>
                  <a:lnTo>
                    <a:pt x="4200524" y="6077"/>
                  </a:lnTo>
                  <a:lnTo>
                    <a:pt x="4200059" y="7200"/>
                  </a:lnTo>
                  <a:lnTo>
                    <a:pt x="4198199" y="9060"/>
                  </a:lnTo>
                  <a:lnTo>
                    <a:pt x="4197077" y="9524"/>
                  </a:lnTo>
                  <a:close/>
                </a:path>
                <a:path w="5153025" h="9525">
                  <a:moveTo>
                    <a:pt x="4244702" y="9524"/>
                  </a:moveTo>
                  <a:lnTo>
                    <a:pt x="4242072" y="9524"/>
                  </a:lnTo>
                  <a:lnTo>
                    <a:pt x="4240949" y="9060"/>
                  </a:lnTo>
                  <a:lnTo>
                    <a:pt x="4239089" y="7200"/>
                  </a:lnTo>
                  <a:lnTo>
                    <a:pt x="4238624" y="6077"/>
                  </a:lnTo>
                  <a:lnTo>
                    <a:pt x="4238624" y="3447"/>
                  </a:lnTo>
                  <a:lnTo>
                    <a:pt x="4239089" y="2324"/>
                  </a:lnTo>
                  <a:lnTo>
                    <a:pt x="4240949" y="464"/>
                  </a:lnTo>
                  <a:lnTo>
                    <a:pt x="4242072" y="0"/>
                  </a:lnTo>
                  <a:lnTo>
                    <a:pt x="4244702" y="0"/>
                  </a:lnTo>
                  <a:lnTo>
                    <a:pt x="4245824" y="464"/>
                  </a:lnTo>
                  <a:lnTo>
                    <a:pt x="4247684" y="2324"/>
                  </a:lnTo>
                  <a:lnTo>
                    <a:pt x="4248149" y="3447"/>
                  </a:lnTo>
                  <a:lnTo>
                    <a:pt x="4248149" y="6077"/>
                  </a:lnTo>
                  <a:lnTo>
                    <a:pt x="4247684" y="7200"/>
                  </a:lnTo>
                  <a:lnTo>
                    <a:pt x="4245824" y="9060"/>
                  </a:lnTo>
                  <a:lnTo>
                    <a:pt x="4244702" y="9524"/>
                  </a:lnTo>
                  <a:close/>
                </a:path>
                <a:path w="5153025" h="9525">
                  <a:moveTo>
                    <a:pt x="4292327" y="9524"/>
                  </a:moveTo>
                  <a:lnTo>
                    <a:pt x="4289697" y="9524"/>
                  </a:lnTo>
                  <a:lnTo>
                    <a:pt x="4288574" y="9060"/>
                  </a:lnTo>
                  <a:lnTo>
                    <a:pt x="4286714" y="7200"/>
                  </a:lnTo>
                  <a:lnTo>
                    <a:pt x="4286249" y="6077"/>
                  </a:lnTo>
                  <a:lnTo>
                    <a:pt x="4286249" y="3447"/>
                  </a:lnTo>
                  <a:lnTo>
                    <a:pt x="4286714" y="2324"/>
                  </a:lnTo>
                  <a:lnTo>
                    <a:pt x="4288574" y="464"/>
                  </a:lnTo>
                  <a:lnTo>
                    <a:pt x="4289697" y="0"/>
                  </a:lnTo>
                  <a:lnTo>
                    <a:pt x="4292327" y="0"/>
                  </a:lnTo>
                  <a:lnTo>
                    <a:pt x="4293449" y="464"/>
                  </a:lnTo>
                  <a:lnTo>
                    <a:pt x="4295309" y="2324"/>
                  </a:lnTo>
                  <a:lnTo>
                    <a:pt x="4295774" y="3447"/>
                  </a:lnTo>
                  <a:lnTo>
                    <a:pt x="4295774" y="6077"/>
                  </a:lnTo>
                  <a:lnTo>
                    <a:pt x="4295309" y="7200"/>
                  </a:lnTo>
                  <a:lnTo>
                    <a:pt x="4293449" y="9060"/>
                  </a:lnTo>
                  <a:lnTo>
                    <a:pt x="4292327" y="9524"/>
                  </a:lnTo>
                  <a:close/>
                </a:path>
                <a:path w="5153025" h="9525">
                  <a:moveTo>
                    <a:pt x="4339952" y="9524"/>
                  </a:moveTo>
                  <a:lnTo>
                    <a:pt x="4337322" y="9524"/>
                  </a:lnTo>
                  <a:lnTo>
                    <a:pt x="4336199" y="9060"/>
                  </a:lnTo>
                  <a:lnTo>
                    <a:pt x="4334339" y="7200"/>
                  </a:lnTo>
                  <a:lnTo>
                    <a:pt x="4333874" y="6077"/>
                  </a:lnTo>
                  <a:lnTo>
                    <a:pt x="4333874" y="3447"/>
                  </a:lnTo>
                  <a:lnTo>
                    <a:pt x="4334339" y="2324"/>
                  </a:lnTo>
                  <a:lnTo>
                    <a:pt x="4336199" y="464"/>
                  </a:lnTo>
                  <a:lnTo>
                    <a:pt x="4337322" y="0"/>
                  </a:lnTo>
                  <a:lnTo>
                    <a:pt x="4339952" y="0"/>
                  </a:lnTo>
                  <a:lnTo>
                    <a:pt x="4341074" y="464"/>
                  </a:lnTo>
                  <a:lnTo>
                    <a:pt x="4342934" y="2324"/>
                  </a:lnTo>
                  <a:lnTo>
                    <a:pt x="4343399" y="3447"/>
                  </a:lnTo>
                  <a:lnTo>
                    <a:pt x="4343399" y="6077"/>
                  </a:lnTo>
                  <a:lnTo>
                    <a:pt x="4342934" y="7200"/>
                  </a:lnTo>
                  <a:lnTo>
                    <a:pt x="4341074" y="9060"/>
                  </a:lnTo>
                  <a:lnTo>
                    <a:pt x="4339952" y="9524"/>
                  </a:lnTo>
                  <a:close/>
                </a:path>
                <a:path w="5153025" h="9525">
                  <a:moveTo>
                    <a:pt x="4387577" y="9524"/>
                  </a:moveTo>
                  <a:lnTo>
                    <a:pt x="4384947" y="9524"/>
                  </a:lnTo>
                  <a:lnTo>
                    <a:pt x="4383824" y="9060"/>
                  </a:lnTo>
                  <a:lnTo>
                    <a:pt x="4381964" y="7200"/>
                  </a:lnTo>
                  <a:lnTo>
                    <a:pt x="4381499" y="6077"/>
                  </a:lnTo>
                  <a:lnTo>
                    <a:pt x="4381499" y="3447"/>
                  </a:lnTo>
                  <a:lnTo>
                    <a:pt x="4381964" y="2324"/>
                  </a:lnTo>
                  <a:lnTo>
                    <a:pt x="4383824" y="464"/>
                  </a:lnTo>
                  <a:lnTo>
                    <a:pt x="4384947" y="0"/>
                  </a:lnTo>
                  <a:lnTo>
                    <a:pt x="4387577" y="0"/>
                  </a:lnTo>
                  <a:lnTo>
                    <a:pt x="4388699" y="464"/>
                  </a:lnTo>
                  <a:lnTo>
                    <a:pt x="4390559" y="2324"/>
                  </a:lnTo>
                  <a:lnTo>
                    <a:pt x="4391024" y="3447"/>
                  </a:lnTo>
                  <a:lnTo>
                    <a:pt x="4391024" y="6077"/>
                  </a:lnTo>
                  <a:lnTo>
                    <a:pt x="4390559" y="7200"/>
                  </a:lnTo>
                  <a:lnTo>
                    <a:pt x="4388699" y="9060"/>
                  </a:lnTo>
                  <a:lnTo>
                    <a:pt x="4387577" y="9524"/>
                  </a:lnTo>
                  <a:close/>
                </a:path>
                <a:path w="5153025" h="9525">
                  <a:moveTo>
                    <a:pt x="4435202" y="9524"/>
                  </a:moveTo>
                  <a:lnTo>
                    <a:pt x="4432572" y="9524"/>
                  </a:lnTo>
                  <a:lnTo>
                    <a:pt x="4431449" y="9060"/>
                  </a:lnTo>
                  <a:lnTo>
                    <a:pt x="4429589" y="7200"/>
                  </a:lnTo>
                  <a:lnTo>
                    <a:pt x="4429124" y="6077"/>
                  </a:lnTo>
                  <a:lnTo>
                    <a:pt x="4429124" y="3447"/>
                  </a:lnTo>
                  <a:lnTo>
                    <a:pt x="4429589" y="2324"/>
                  </a:lnTo>
                  <a:lnTo>
                    <a:pt x="4431449" y="464"/>
                  </a:lnTo>
                  <a:lnTo>
                    <a:pt x="4432572" y="0"/>
                  </a:lnTo>
                  <a:lnTo>
                    <a:pt x="4435202" y="0"/>
                  </a:lnTo>
                  <a:lnTo>
                    <a:pt x="4436324" y="464"/>
                  </a:lnTo>
                  <a:lnTo>
                    <a:pt x="4438184" y="2324"/>
                  </a:lnTo>
                  <a:lnTo>
                    <a:pt x="4438649" y="3447"/>
                  </a:lnTo>
                  <a:lnTo>
                    <a:pt x="4438649" y="6077"/>
                  </a:lnTo>
                  <a:lnTo>
                    <a:pt x="4438184" y="7200"/>
                  </a:lnTo>
                  <a:lnTo>
                    <a:pt x="4436324" y="9060"/>
                  </a:lnTo>
                  <a:lnTo>
                    <a:pt x="4435202" y="9524"/>
                  </a:lnTo>
                  <a:close/>
                </a:path>
                <a:path w="5153025" h="9525">
                  <a:moveTo>
                    <a:pt x="4482827" y="9524"/>
                  </a:moveTo>
                  <a:lnTo>
                    <a:pt x="4480197" y="9524"/>
                  </a:lnTo>
                  <a:lnTo>
                    <a:pt x="4479074" y="9060"/>
                  </a:lnTo>
                  <a:lnTo>
                    <a:pt x="4477214" y="7200"/>
                  </a:lnTo>
                  <a:lnTo>
                    <a:pt x="4476749" y="6077"/>
                  </a:lnTo>
                  <a:lnTo>
                    <a:pt x="4476749" y="3447"/>
                  </a:lnTo>
                  <a:lnTo>
                    <a:pt x="4477214" y="2324"/>
                  </a:lnTo>
                  <a:lnTo>
                    <a:pt x="4479074" y="464"/>
                  </a:lnTo>
                  <a:lnTo>
                    <a:pt x="4480197" y="0"/>
                  </a:lnTo>
                  <a:lnTo>
                    <a:pt x="4482827" y="0"/>
                  </a:lnTo>
                  <a:lnTo>
                    <a:pt x="4483949" y="464"/>
                  </a:lnTo>
                  <a:lnTo>
                    <a:pt x="4485809" y="2324"/>
                  </a:lnTo>
                  <a:lnTo>
                    <a:pt x="4486274" y="3447"/>
                  </a:lnTo>
                  <a:lnTo>
                    <a:pt x="4486274" y="6077"/>
                  </a:lnTo>
                  <a:lnTo>
                    <a:pt x="4485809" y="7200"/>
                  </a:lnTo>
                  <a:lnTo>
                    <a:pt x="4483949" y="9060"/>
                  </a:lnTo>
                  <a:lnTo>
                    <a:pt x="4482827" y="9524"/>
                  </a:lnTo>
                  <a:close/>
                </a:path>
                <a:path w="5153025" h="9525">
                  <a:moveTo>
                    <a:pt x="4530452" y="9524"/>
                  </a:moveTo>
                  <a:lnTo>
                    <a:pt x="4527822" y="9524"/>
                  </a:lnTo>
                  <a:lnTo>
                    <a:pt x="4526699" y="9060"/>
                  </a:lnTo>
                  <a:lnTo>
                    <a:pt x="4524839" y="7200"/>
                  </a:lnTo>
                  <a:lnTo>
                    <a:pt x="4524374" y="6077"/>
                  </a:lnTo>
                  <a:lnTo>
                    <a:pt x="4524374" y="3447"/>
                  </a:lnTo>
                  <a:lnTo>
                    <a:pt x="4524839" y="2324"/>
                  </a:lnTo>
                  <a:lnTo>
                    <a:pt x="4526699" y="464"/>
                  </a:lnTo>
                  <a:lnTo>
                    <a:pt x="4527822" y="0"/>
                  </a:lnTo>
                  <a:lnTo>
                    <a:pt x="4530452" y="0"/>
                  </a:lnTo>
                  <a:lnTo>
                    <a:pt x="4531574" y="464"/>
                  </a:lnTo>
                  <a:lnTo>
                    <a:pt x="4533434" y="2324"/>
                  </a:lnTo>
                  <a:lnTo>
                    <a:pt x="4533899" y="3447"/>
                  </a:lnTo>
                  <a:lnTo>
                    <a:pt x="4533899" y="6077"/>
                  </a:lnTo>
                  <a:lnTo>
                    <a:pt x="4533434" y="7200"/>
                  </a:lnTo>
                  <a:lnTo>
                    <a:pt x="4531574" y="9060"/>
                  </a:lnTo>
                  <a:lnTo>
                    <a:pt x="4530452" y="9524"/>
                  </a:lnTo>
                  <a:close/>
                </a:path>
                <a:path w="5153025" h="9525">
                  <a:moveTo>
                    <a:pt x="4578077" y="9524"/>
                  </a:moveTo>
                  <a:lnTo>
                    <a:pt x="4575447" y="9524"/>
                  </a:lnTo>
                  <a:lnTo>
                    <a:pt x="4574324" y="9060"/>
                  </a:lnTo>
                  <a:lnTo>
                    <a:pt x="4572464" y="7200"/>
                  </a:lnTo>
                  <a:lnTo>
                    <a:pt x="4571999" y="6077"/>
                  </a:lnTo>
                  <a:lnTo>
                    <a:pt x="4571999" y="3447"/>
                  </a:lnTo>
                  <a:lnTo>
                    <a:pt x="4572464" y="2324"/>
                  </a:lnTo>
                  <a:lnTo>
                    <a:pt x="4574324" y="464"/>
                  </a:lnTo>
                  <a:lnTo>
                    <a:pt x="4575447" y="0"/>
                  </a:lnTo>
                  <a:lnTo>
                    <a:pt x="4578077" y="0"/>
                  </a:lnTo>
                  <a:lnTo>
                    <a:pt x="4579199" y="464"/>
                  </a:lnTo>
                  <a:lnTo>
                    <a:pt x="4581059" y="2324"/>
                  </a:lnTo>
                  <a:lnTo>
                    <a:pt x="4581524" y="3447"/>
                  </a:lnTo>
                  <a:lnTo>
                    <a:pt x="4581524" y="6077"/>
                  </a:lnTo>
                  <a:lnTo>
                    <a:pt x="4581059" y="7200"/>
                  </a:lnTo>
                  <a:lnTo>
                    <a:pt x="4579199" y="9060"/>
                  </a:lnTo>
                  <a:lnTo>
                    <a:pt x="4578077" y="9524"/>
                  </a:lnTo>
                  <a:close/>
                </a:path>
                <a:path w="5153025" h="9525">
                  <a:moveTo>
                    <a:pt x="4625702" y="9524"/>
                  </a:moveTo>
                  <a:lnTo>
                    <a:pt x="4623072" y="9524"/>
                  </a:lnTo>
                  <a:lnTo>
                    <a:pt x="4621949" y="9060"/>
                  </a:lnTo>
                  <a:lnTo>
                    <a:pt x="4620089" y="7200"/>
                  </a:lnTo>
                  <a:lnTo>
                    <a:pt x="4619624" y="6077"/>
                  </a:lnTo>
                  <a:lnTo>
                    <a:pt x="4619624" y="3447"/>
                  </a:lnTo>
                  <a:lnTo>
                    <a:pt x="4620089" y="2324"/>
                  </a:lnTo>
                  <a:lnTo>
                    <a:pt x="4621949" y="464"/>
                  </a:lnTo>
                  <a:lnTo>
                    <a:pt x="4623072" y="0"/>
                  </a:lnTo>
                  <a:lnTo>
                    <a:pt x="4625702" y="0"/>
                  </a:lnTo>
                  <a:lnTo>
                    <a:pt x="4626824" y="464"/>
                  </a:lnTo>
                  <a:lnTo>
                    <a:pt x="4628684" y="2324"/>
                  </a:lnTo>
                  <a:lnTo>
                    <a:pt x="4629149" y="3447"/>
                  </a:lnTo>
                  <a:lnTo>
                    <a:pt x="4629149" y="6077"/>
                  </a:lnTo>
                  <a:lnTo>
                    <a:pt x="4628684" y="7200"/>
                  </a:lnTo>
                  <a:lnTo>
                    <a:pt x="4626824" y="9060"/>
                  </a:lnTo>
                  <a:lnTo>
                    <a:pt x="4625702" y="9524"/>
                  </a:lnTo>
                  <a:close/>
                </a:path>
                <a:path w="5153025" h="9525">
                  <a:moveTo>
                    <a:pt x="4673327" y="9524"/>
                  </a:moveTo>
                  <a:lnTo>
                    <a:pt x="4670697" y="9524"/>
                  </a:lnTo>
                  <a:lnTo>
                    <a:pt x="4669574" y="9060"/>
                  </a:lnTo>
                  <a:lnTo>
                    <a:pt x="4667714" y="7200"/>
                  </a:lnTo>
                  <a:lnTo>
                    <a:pt x="4667249" y="6077"/>
                  </a:lnTo>
                  <a:lnTo>
                    <a:pt x="4667249" y="3447"/>
                  </a:lnTo>
                  <a:lnTo>
                    <a:pt x="4667714" y="2324"/>
                  </a:lnTo>
                  <a:lnTo>
                    <a:pt x="4669574" y="464"/>
                  </a:lnTo>
                  <a:lnTo>
                    <a:pt x="4670697" y="0"/>
                  </a:lnTo>
                  <a:lnTo>
                    <a:pt x="4673327" y="0"/>
                  </a:lnTo>
                  <a:lnTo>
                    <a:pt x="4674449" y="464"/>
                  </a:lnTo>
                  <a:lnTo>
                    <a:pt x="4676309" y="2324"/>
                  </a:lnTo>
                  <a:lnTo>
                    <a:pt x="4676774" y="3447"/>
                  </a:lnTo>
                  <a:lnTo>
                    <a:pt x="4676774" y="6077"/>
                  </a:lnTo>
                  <a:lnTo>
                    <a:pt x="4676309" y="7200"/>
                  </a:lnTo>
                  <a:lnTo>
                    <a:pt x="4674449" y="9060"/>
                  </a:lnTo>
                  <a:lnTo>
                    <a:pt x="4673327" y="9524"/>
                  </a:lnTo>
                  <a:close/>
                </a:path>
                <a:path w="5153025" h="9525">
                  <a:moveTo>
                    <a:pt x="4720952" y="9524"/>
                  </a:moveTo>
                  <a:lnTo>
                    <a:pt x="4718322" y="9524"/>
                  </a:lnTo>
                  <a:lnTo>
                    <a:pt x="4717199" y="9060"/>
                  </a:lnTo>
                  <a:lnTo>
                    <a:pt x="4715339" y="7200"/>
                  </a:lnTo>
                  <a:lnTo>
                    <a:pt x="4714874" y="6077"/>
                  </a:lnTo>
                  <a:lnTo>
                    <a:pt x="4714874" y="3447"/>
                  </a:lnTo>
                  <a:lnTo>
                    <a:pt x="4715339" y="2324"/>
                  </a:lnTo>
                  <a:lnTo>
                    <a:pt x="4717199" y="464"/>
                  </a:lnTo>
                  <a:lnTo>
                    <a:pt x="4718322" y="0"/>
                  </a:lnTo>
                  <a:lnTo>
                    <a:pt x="4720952" y="0"/>
                  </a:lnTo>
                  <a:lnTo>
                    <a:pt x="4722074" y="464"/>
                  </a:lnTo>
                  <a:lnTo>
                    <a:pt x="4723934" y="2324"/>
                  </a:lnTo>
                  <a:lnTo>
                    <a:pt x="4724399" y="3447"/>
                  </a:lnTo>
                  <a:lnTo>
                    <a:pt x="4724399" y="6077"/>
                  </a:lnTo>
                  <a:lnTo>
                    <a:pt x="4723934" y="7200"/>
                  </a:lnTo>
                  <a:lnTo>
                    <a:pt x="4722074" y="9060"/>
                  </a:lnTo>
                  <a:lnTo>
                    <a:pt x="4720952" y="9524"/>
                  </a:lnTo>
                  <a:close/>
                </a:path>
                <a:path w="5153025" h="9525">
                  <a:moveTo>
                    <a:pt x="4768577" y="9524"/>
                  </a:moveTo>
                  <a:lnTo>
                    <a:pt x="4765947" y="9524"/>
                  </a:lnTo>
                  <a:lnTo>
                    <a:pt x="4764824" y="9060"/>
                  </a:lnTo>
                  <a:lnTo>
                    <a:pt x="4762964" y="7200"/>
                  </a:lnTo>
                  <a:lnTo>
                    <a:pt x="4762499" y="6077"/>
                  </a:lnTo>
                  <a:lnTo>
                    <a:pt x="4762499" y="3447"/>
                  </a:lnTo>
                  <a:lnTo>
                    <a:pt x="4762964" y="2324"/>
                  </a:lnTo>
                  <a:lnTo>
                    <a:pt x="4764824" y="464"/>
                  </a:lnTo>
                  <a:lnTo>
                    <a:pt x="4765947" y="0"/>
                  </a:lnTo>
                  <a:lnTo>
                    <a:pt x="4768577" y="0"/>
                  </a:lnTo>
                  <a:lnTo>
                    <a:pt x="4769699" y="464"/>
                  </a:lnTo>
                  <a:lnTo>
                    <a:pt x="4771559" y="2324"/>
                  </a:lnTo>
                  <a:lnTo>
                    <a:pt x="4772024" y="3447"/>
                  </a:lnTo>
                  <a:lnTo>
                    <a:pt x="4772024" y="6077"/>
                  </a:lnTo>
                  <a:lnTo>
                    <a:pt x="4771559" y="7200"/>
                  </a:lnTo>
                  <a:lnTo>
                    <a:pt x="4769699" y="9060"/>
                  </a:lnTo>
                  <a:lnTo>
                    <a:pt x="4768577" y="9524"/>
                  </a:lnTo>
                  <a:close/>
                </a:path>
                <a:path w="5153025" h="9525">
                  <a:moveTo>
                    <a:pt x="4816202" y="9524"/>
                  </a:moveTo>
                  <a:lnTo>
                    <a:pt x="4813572" y="9524"/>
                  </a:lnTo>
                  <a:lnTo>
                    <a:pt x="4812449" y="9060"/>
                  </a:lnTo>
                  <a:lnTo>
                    <a:pt x="4810589" y="7200"/>
                  </a:lnTo>
                  <a:lnTo>
                    <a:pt x="4810124" y="6077"/>
                  </a:lnTo>
                  <a:lnTo>
                    <a:pt x="4810124" y="3447"/>
                  </a:lnTo>
                  <a:lnTo>
                    <a:pt x="4810589" y="2324"/>
                  </a:lnTo>
                  <a:lnTo>
                    <a:pt x="4812449" y="464"/>
                  </a:lnTo>
                  <a:lnTo>
                    <a:pt x="4813572" y="0"/>
                  </a:lnTo>
                  <a:lnTo>
                    <a:pt x="4816202" y="0"/>
                  </a:lnTo>
                  <a:lnTo>
                    <a:pt x="4817324" y="464"/>
                  </a:lnTo>
                  <a:lnTo>
                    <a:pt x="4819184" y="2324"/>
                  </a:lnTo>
                  <a:lnTo>
                    <a:pt x="4819649" y="3447"/>
                  </a:lnTo>
                  <a:lnTo>
                    <a:pt x="4819649" y="6077"/>
                  </a:lnTo>
                  <a:lnTo>
                    <a:pt x="4819184" y="7200"/>
                  </a:lnTo>
                  <a:lnTo>
                    <a:pt x="4817324" y="9060"/>
                  </a:lnTo>
                  <a:lnTo>
                    <a:pt x="4816202" y="9524"/>
                  </a:lnTo>
                  <a:close/>
                </a:path>
                <a:path w="5153025" h="9525">
                  <a:moveTo>
                    <a:pt x="4863827" y="9524"/>
                  </a:moveTo>
                  <a:lnTo>
                    <a:pt x="4861196" y="9524"/>
                  </a:lnTo>
                  <a:lnTo>
                    <a:pt x="4860074" y="9060"/>
                  </a:lnTo>
                  <a:lnTo>
                    <a:pt x="4858214" y="7200"/>
                  </a:lnTo>
                  <a:lnTo>
                    <a:pt x="4857749" y="6077"/>
                  </a:lnTo>
                  <a:lnTo>
                    <a:pt x="4857749" y="3447"/>
                  </a:lnTo>
                  <a:lnTo>
                    <a:pt x="4858214" y="2324"/>
                  </a:lnTo>
                  <a:lnTo>
                    <a:pt x="4860074" y="464"/>
                  </a:lnTo>
                  <a:lnTo>
                    <a:pt x="4861196" y="0"/>
                  </a:lnTo>
                  <a:lnTo>
                    <a:pt x="4863827" y="0"/>
                  </a:lnTo>
                  <a:lnTo>
                    <a:pt x="4864949" y="464"/>
                  </a:lnTo>
                  <a:lnTo>
                    <a:pt x="4866809" y="2324"/>
                  </a:lnTo>
                  <a:lnTo>
                    <a:pt x="4867274" y="3447"/>
                  </a:lnTo>
                  <a:lnTo>
                    <a:pt x="4867274" y="6077"/>
                  </a:lnTo>
                  <a:lnTo>
                    <a:pt x="4866809" y="7200"/>
                  </a:lnTo>
                  <a:lnTo>
                    <a:pt x="4864949" y="9060"/>
                  </a:lnTo>
                  <a:lnTo>
                    <a:pt x="4863827" y="9524"/>
                  </a:lnTo>
                  <a:close/>
                </a:path>
                <a:path w="5153025" h="9525">
                  <a:moveTo>
                    <a:pt x="4911452" y="9524"/>
                  </a:moveTo>
                  <a:lnTo>
                    <a:pt x="4908821" y="9524"/>
                  </a:lnTo>
                  <a:lnTo>
                    <a:pt x="4907699" y="9060"/>
                  </a:lnTo>
                  <a:lnTo>
                    <a:pt x="4905839" y="7200"/>
                  </a:lnTo>
                  <a:lnTo>
                    <a:pt x="4905374" y="6077"/>
                  </a:lnTo>
                  <a:lnTo>
                    <a:pt x="4905374" y="3447"/>
                  </a:lnTo>
                  <a:lnTo>
                    <a:pt x="4905839" y="2324"/>
                  </a:lnTo>
                  <a:lnTo>
                    <a:pt x="4907699" y="464"/>
                  </a:lnTo>
                  <a:lnTo>
                    <a:pt x="4908821" y="0"/>
                  </a:lnTo>
                  <a:lnTo>
                    <a:pt x="4911452" y="0"/>
                  </a:lnTo>
                  <a:lnTo>
                    <a:pt x="4912574" y="464"/>
                  </a:lnTo>
                  <a:lnTo>
                    <a:pt x="4914434" y="2324"/>
                  </a:lnTo>
                  <a:lnTo>
                    <a:pt x="4914899" y="3447"/>
                  </a:lnTo>
                  <a:lnTo>
                    <a:pt x="4914899" y="6077"/>
                  </a:lnTo>
                  <a:lnTo>
                    <a:pt x="4914434" y="7200"/>
                  </a:lnTo>
                  <a:lnTo>
                    <a:pt x="4912574" y="9060"/>
                  </a:lnTo>
                  <a:lnTo>
                    <a:pt x="4911452" y="9524"/>
                  </a:lnTo>
                  <a:close/>
                </a:path>
                <a:path w="5153025" h="9525">
                  <a:moveTo>
                    <a:pt x="4959077" y="9524"/>
                  </a:moveTo>
                  <a:lnTo>
                    <a:pt x="4956446" y="9524"/>
                  </a:lnTo>
                  <a:lnTo>
                    <a:pt x="4955324" y="9060"/>
                  </a:lnTo>
                  <a:lnTo>
                    <a:pt x="4953464" y="7200"/>
                  </a:lnTo>
                  <a:lnTo>
                    <a:pt x="4952999" y="6077"/>
                  </a:lnTo>
                  <a:lnTo>
                    <a:pt x="4952999" y="3447"/>
                  </a:lnTo>
                  <a:lnTo>
                    <a:pt x="4953464" y="2324"/>
                  </a:lnTo>
                  <a:lnTo>
                    <a:pt x="4955324" y="464"/>
                  </a:lnTo>
                  <a:lnTo>
                    <a:pt x="4956446" y="0"/>
                  </a:lnTo>
                  <a:lnTo>
                    <a:pt x="4959077" y="0"/>
                  </a:lnTo>
                  <a:lnTo>
                    <a:pt x="4960199" y="464"/>
                  </a:lnTo>
                  <a:lnTo>
                    <a:pt x="4962059" y="2324"/>
                  </a:lnTo>
                  <a:lnTo>
                    <a:pt x="4962524" y="3447"/>
                  </a:lnTo>
                  <a:lnTo>
                    <a:pt x="4962524" y="6077"/>
                  </a:lnTo>
                  <a:lnTo>
                    <a:pt x="4962059" y="7200"/>
                  </a:lnTo>
                  <a:lnTo>
                    <a:pt x="4960199" y="9060"/>
                  </a:lnTo>
                  <a:lnTo>
                    <a:pt x="4959077" y="9524"/>
                  </a:lnTo>
                  <a:close/>
                </a:path>
                <a:path w="5153025" h="9525">
                  <a:moveTo>
                    <a:pt x="5006702" y="9524"/>
                  </a:moveTo>
                  <a:lnTo>
                    <a:pt x="5004071" y="9524"/>
                  </a:lnTo>
                  <a:lnTo>
                    <a:pt x="5002949" y="9060"/>
                  </a:lnTo>
                  <a:lnTo>
                    <a:pt x="5001089" y="7200"/>
                  </a:lnTo>
                  <a:lnTo>
                    <a:pt x="5000624" y="6077"/>
                  </a:lnTo>
                  <a:lnTo>
                    <a:pt x="5000624" y="3447"/>
                  </a:lnTo>
                  <a:lnTo>
                    <a:pt x="5001089" y="2324"/>
                  </a:lnTo>
                  <a:lnTo>
                    <a:pt x="5002949" y="464"/>
                  </a:lnTo>
                  <a:lnTo>
                    <a:pt x="5004071" y="0"/>
                  </a:lnTo>
                  <a:lnTo>
                    <a:pt x="5006702" y="0"/>
                  </a:lnTo>
                  <a:lnTo>
                    <a:pt x="5007824" y="464"/>
                  </a:lnTo>
                  <a:lnTo>
                    <a:pt x="5009684" y="2324"/>
                  </a:lnTo>
                  <a:lnTo>
                    <a:pt x="5010149" y="3447"/>
                  </a:lnTo>
                  <a:lnTo>
                    <a:pt x="5010149" y="6077"/>
                  </a:lnTo>
                  <a:lnTo>
                    <a:pt x="5009684" y="7200"/>
                  </a:lnTo>
                  <a:lnTo>
                    <a:pt x="5007824" y="9060"/>
                  </a:lnTo>
                  <a:lnTo>
                    <a:pt x="5006702" y="9524"/>
                  </a:lnTo>
                  <a:close/>
                </a:path>
                <a:path w="5153025" h="9525">
                  <a:moveTo>
                    <a:pt x="5054326" y="9524"/>
                  </a:moveTo>
                  <a:lnTo>
                    <a:pt x="5051696" y="9524"/>
                  </a:lnTo>
                  <a:lnTo>
                    <a:pt x="5050574" y="9060"/>
                  </a:lnTo>
                  <a:lnTo>
                    <a:pt x="5048714" y="7200"/>
                  </a:lnTo>
                  <a:lnTo>
                    <a:pt x="5048249" y="6077"/>
                  </a:lnTo>
                  <a:lnTo>
                    <a:pt x="5048249" y="3447"/>
                  </a:lnTo>
                  <a:lnTo>
                    <a:pt x="5048714" y="2324"/>
                  </a:lnTo>
                  <a:lnTo>
                    <a:pt x="5050574" y="464"/>
                  </a:lnTo>
                  <a:lnTo>
                    <a:pt x="5051696" y="0"/>
                  </a:lnTo>
                  <a:lnTo>
                    <a:pt x="5054326" y="0"/>
                  </a:lnTo>
                  <a:lnTo>
                    <a:pt x="5055449" y="464"/>
                  </a:lnTo>
                  <a:lnTo>
                    <a:pt x="5057309" y="2324"/>
                  </a:lnTo>
                  <a:lnTo>
                    <a:pt x="5057774" y="3447"/>
                  </a:lnTo>
                  <a:lnTo>
                    <a:pt x="5057774" y="6077"/>
                  </a:lnTo>
                  <a:lnTo>
                    <a:pt x="5057309" y="7200"/>
                  </a:lnTo>
                  <a:lnTo>
                    <a:pt x="5055449" y="9060"/>
                  </a:lnTo>
                  <a:lnTo>
                    <a:pt x="5054326" y="9524"/>
                  </a:lnTo>
                  <a:close/>
                </a:path>
                <a:path w="5153025" h="9525">
                  <a:moveTo>
                    <a:pt x="5101951" y="9524"/>
                  </a:moveTo>
                  <a:lnTo>
                    <a:pt x="5099322" y="9524"/>
                  </a:lnTo>
                  <a:lnTo>
                    <a:pt x="5098199" y="9060"/>
                  </a:lnTo>
                  <a:lnTo>
                    <a:pt x="5096339" y="7200"/>
                  </a:lnTo>
                  <a:lnTo>
                    <a:pt x="5095874" y="6077"/>
                  </a:lnTo>
                  <a:lnTo>
                    <a:pt x="5095874" y="3447"/>
                  </a:lnTo>
                  <a:lnTo>
                    <a:pt x="5096339" y="2324"/>
                  </a:lnTo>
                  <a:lnTo>
                    <a:pt x="5098199" y="464"/>
                  </a:lnTo>
                  <a:lnTo>
                    <a:pt x="5099322" y="0"/>
                  </a:lnTo>
                  <a:lnTo>
                    <a:pt x="5101951" y="0"/>
                  </a:lnTo>
                  <a:lnTo>
                    <a:pt x="5103074" y="464"/>
                  </a:lnTo>
                  <a:lnTo>
                    <a:pt x="5104934" y="2324"/>
                  </a:lnTo>
                  <a:lnTo>
                    <a:pt x="5105399" y="3447"/>
                  </a:lnTo>
                  <a:lnTo>
                    <a:pt x="5105399" y="6077"/>
                  </a:lnTo>
                  <a:lnTo>
                    <a:pt x="5104934" y="7200"/>
                  </a:lnTo>
                  <a:lnTo>
                    <a:pt x="5103074" y="9060"/>
                  </a:lnTo>
                  <a:lnTo>
                    <a:pt x="5101951" y="9524"/>
                  </a:lnTo>
                  <a:close/>
                </a:path>
                <a:path w="5153025" h="9525">
                  <a:moveTo>
                    <a:pt x="5149577" y="9524"/>
                  </a:moveTo>
                  <a:lnTo>
                    <a:pt x="5146946" y="9524"/>
                  </a:lnTo>
                  <a:lnTo>
                    <a:pt x="5145824" y="9060"/>
                  </a:lnTo>
                  <a:lnTo>
                    <a:pt x="5143964" y="7200"/>
                  </a:lnTo>
                  <a:lnTo>
                    <a:pt x="5143499" y="6077"/>
                  </a:lnTo>
                  <a:lnTo>
                    <a:pt x="5143499" y="3447"/>
                  </a:lnTo>
                  <a:lnTo>
                    <a:pt x="5143964" y="2324"/>
                  </a:lnTo>
                  <a:lnTo>
                    <a:pt x="5145824" y="464"/>
                  </a:lnTo>
                  <a:lnTo>
                    <a:pt x="5146946" y="0"/>
                  </a:lnTo>
                  <a:lnTo>
                    <a:pt x="5149577" y="0"/>
                  </a:lnTo>
                  <a:lnTo>
                    <a:pt x="5150699" y="464"/>
                  </a:lnTo>
                  <a:lnTo>
                    <a:pt x="5152559" y="2324"/>
                  </a:lnTo>
                  <a:lnTo>
                    <a:pt x="5153024" y="3447"/>
                  </a:lnTo>
                  <a:lnTo>
                    <a:pt x="5153024" y="6077"/>
                  </a:lnTo>
                  <a:lnTo>
                    <a:pt x="5152559" y="7200"/>
                  </a:lnTo>
                  <a:lnTo>
                    <a:pt x="5150699" y="9060"/>
                  </a:lnTo>
                  <a:lnTo>
                    <a:pt x="5149577" y="9524"/>
                  </a:lnTo>
                  <a:close/>
                </a:path>
              </a:pathLst>
            </a:custGeom>
            <a:solidFill>
              <a:srgbClr val="C7C6C3"/>
            </a:solidFill>
            <a:ln w="9525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9" name="object 12">
              <a:extLst>
                <a:ext uri="{FF2B5EF4-FFF2-40B4-BE49-F238E27FC236}">
                  <a16:creationId xmlns:a16="http://schemas.microsoft.com/office/drawing/2014/main" id="{F2D81835-3AB6-9A57-B583-C19F55BE997A}"/>
                </a:ext>
              </a:extLst>
            </p:cNvPr>
            <p:cNvSpPr txBox="1"/>
            <p:nvPr/>
          </p:nvSpPr>
          <p:spPr>
            <a:xfrm>
              <a:off x="487727" y="3952722"/>
              <a:ext cx="338691" cy="174407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050" spc="-25" dirty="0">
                  <a:latin typeface="Segoe UI"/>
                  <a:cs typeface="Segoe UI"/>
                </a:rPr>
                <a:t>100</a:t>
              </a:r>
              <a:endParaRPr sz="1050" dirty="0">
                <a:latin typeface="Segoe UI"/>
                <a:cs typeface="Segoe UI"/>
              </a:endParaRPr>
            </a:p>
          </p:txBody>
        </p:sp>
        <p:sp>
          <p:nvSpPr>
            <p:cNvPr id="10" name="object 13">
              <a:extLst>
                <a:ext uri="{FF2B5EF4-FFF2-40B4-BE49-F238E27FC236}">
                  <a16:creationId xmlns:a16="http://schemas.microsoft.com/office/drawing/2014/main" id="{B18A6F96-9108-6BFC-A345-195BF8541179}"/>
                </a:ext>
              </a:extLst>
            </p:cNvPr>
            <p:cNvSpPr/>
            <p:nvPr/>
          </p:nvSpPr>
          <p:spPr>
            <a:xfrm>
              <a:off x="903630" y="3420584"/>
              <a:ext cx="5153025" cy="9525"/>
            </a:xfrm>
            <a:custGeom>
              <a:avLst/>
              <a:gdLst/>
              <a:ahLst/>
              <a:cxnLst/>
              <a:rect l="l" t="t" r="r" b="b"/>
              <a:pathLst>
                <a:path w="5153025" h="9525">
                  <a:moveTo>
                    <a:pt x="6077" y="9524"/>
                  </a:moveTo>
                  <a:lnTo>
                    <a:pt x="3447" y="9524"/>
                  </a:lnTo>
                  <a:lnTo>
                    <a:pt x="2324" y="9060"/>
                  </a:lnTo>
                  <a:lnTo>
                    <a:pt x="464" y="7200"/>
                  </a:lnTo>
                  <a:lnTo>
                    <a:pt x="0" y="6077"/>
                  </a:lnTo>
                  <a:lnTo>
                    <a:pt x="0" y="3447"/>
                  </a:lnTo>
                  <a:lnTo>
                    <a:pt x="464" y="2324"/>
                  </a:lnTo>
                  <a:lnTo>
                    <a:pt x="2324" y="464"/>
                  </a:lnTo>
                  <a:lnTo>
                    <a:pt x="3447" y="0"/>
                  </a:lnTo>
                  <a:lnTo>
                    <a:pt x="6077" y="0"/>
                  </a:lnTo>
                  <a:lnTo>
                    <a:pt x="7200" y="464"/>
                  </a:lnTo>
                  <a:lnTo>
                    <a:pt x="9060" y="2324"/>
                  </a:lnTo>
                  <a:lnTo>
                    <a:pt x="9524" y="3447"/>
                  </a:lnTo>
                  <a:lnTo>
                    <a:pt x="9524" y="6077"/>
                  </a:lnTo>
                  <a:lnTo>
                    <a:pt x="9060" y="7200"/>
                  </a:lnTo>
                  <a:lnTo>
                    <a:pt x="7200" y="9060"/>
                  </a:lnTo>
                  <a:lnTo>
                    <a:pt x="6077" y="9524"/>
                  </a:lnTo>
                  <a:close/>
                </a:path>
                <a:path w="5153025" h="9525">
                  <a:moveTo>
                    <a:pt x="53702" y="9524"/>
                  </a:moveTo>
                  <a:lnTo>
                    <a:pt x="51072" y="9524"/>
                  </a:lnTo>
                  <a:lnTo>
                    <a:pt x="49949" y="9060"/>
                  </a:lnTo>
                  <a:lnTo>
                    <a:pt x="48089" y="7200"/>
                  </a:lnTo>
                  <a:lnTo>
                    <a:pt x="47624" y="6077"/>
                  </a:lnTo>
                  <a:lnTo>
                    <a:pt x="47624" y="3447"/>
                  </a:lnTo>
                  <a:lnTo>
                    <a:pt x="48089" y="2324"/>
                  </a:lnTo>
                  <a:lnTo>
                    <a:pt x="49949" y="464"/>
                  </a:lnTo>
                  <a:lnTo>
                    <a:pt x="51072" y="0"/>
                  </a:lnTo>
                  <a:lnTo>
                    <a:pt x="53702" y="0"/>
                  </a:lnTo>
                  <a:lnTo>
                    <a:pt x="54825" y="464"/>
                  </a:lnTo>
                  <a:lnTo>
                    <a:pt x="56685" y="2324"/>
                  </a:lnTo>
                  <a:lnTo>
                    <a:pt x="57149" y="3447"/>
                  </a:lnTo>
                  <a:lnTo>
                    <a:pt x="57149" y="6077"/>
                  </a:lnTo>
                  <a:lnTo>
                    <a:pt x="56685" y="7200"/>
                  </a:lnTo>
                  <a:lnTo>
                    <a:pt x="54825" y="9060"/>
                  </a:lnTo>
                  <a:lnTo>
                    <a:pt x="53702" y="9524"/>
                  </a:lnTo>
                  <a:close/>
                </a:path>
                <a:path w="5153025" h="9525">
                  <a:moveTo>
                    <a:pt x="101327" y="9524"/>
                  </a:moveTo>
                  <a:lnTo>
                    <a:pt x="98697" y="9524"/>
                  </a:lnTo>
                  <a:lnTo>
                    <a:pt x="97574" y="9060"/>
                  </a:lnTo>
                  <a:lnTo>
                    <a:pt x="95714" y="7200"/>
                  </a:lnTo>
                  <a:lnTo>
                    <a:pt x="95249" y="6077"/>
                  </a:lnTo>
                  <a:lnTo>
                    <a:pt x="95249" y="3447"/>
                  </a:lnTo>
                  <a:lnTo>
                    <a:pt x="95714" y="2324"/>
                  </a:lnTo>
                  <a:lnTo>
                    <a:pt x="97574" y="464"/>
                  </a:lnTo>
                  <a:lnTo>
                    <a:pt x="98697" y="0"/>
                  </a:lnTo>
                  <a:lnTo>
                    <a:pt x="101327" y="0"/>
                  </a:lnTo>
                  <a:lnTo>
                    <a:pt x="102450" y="464"/>
                  </a:lnTo>
                  <a:lnTo>
                    <a:pt x="104310" y="2324"/>
                  </a:lnTo>
                  <a:lnTo>
                    <a:pt x="104774" y="3447"/>
                  </a:lnTo>
                  <a:lnTo>
                    <a:pt x="104774" y="6077"/>
                  </a:lnTo>
                  <a:lnTo>
                    <a:pt x="104310" y="7200"/>
                  </a:lnTo>
                  <a:lnTo>
                    <a:pt x="102450" y="9060"/>
                  </a:lnTo>
                  <a:lnTo>
                    <a:pt x="101327" y="9524"/>
                  </a:lnTo>
                  <a:close/>
                </a:path>
                <a:path w="5153025" h="9525">
                  <a:moveTo>
                    <a:pt x="148952" y="9524"/>
                  </a:moveTo>
                  <a:lnTo>
                    <a:pt x="146322" y="9524"/>
                  </a:lnTo>
                  <a:lnTo>
                    <a:pt x="145199" y="9060"/>
                  </a:lnTo>
                  <a:lnTo>
                    <a:pt x="143339" y="7200"/>
                  </a:lnTo>
                  <a:lnTo>
                    <a:pt x="142874" y="6077"/>
                  </a:lnTo>
                  <a:lnTo>
                    <a:pt x="142874" y="3447"/>
                  </a:lnTo>
                  <a:lnTo>
                    <a:pt x="143339" y="2324"/>
                  </a:lnTo>
                  <a:lnTo>
                    <a:pt x="145199" y="464"/>
                  </a:lnTo>
                  <a:lnTo>
                    <a:pt x="146322" y="0"/>
                  </a:lnTo>
                  <a:lnTo>
                    <a:pt x="148952" y="0"/>
                  </a:lnTo>
                  <a:lnTo>
                    <a:pt x="150075" y="464"/>
                  </a:lnTo>
                  <a:lnTo>
                    <a:pt x="151935" y="2324"/>
                  </a:lnTo>
                  <a:lnTo>
                    <a:pt x="152399" y="3447"/>
                  </a:lnTo>
                  <a:lnTo>
                    <a:pt x="152399" y="6077"/>
                  </a:lnTo>
                  <a:lnTo>
                    <a:pt x="151935" y="7200"/>
                  </a:lnTo>
                  <a:lnTo>
                    <a:pt x="150075" y="9060"/>
                  </a:lnTo>
                  <a:lnTo>
                    <a:pt x="148952" y="9524"/>
                  </a:lnTo>
                  <a:close/>
                </a:path>
                <a:path w="5153025" h="9525">
                  <a:moveTo>
                    <a:pt x="196577" y="9524"/>
                  </a:moveTo>
                  <a:lnTo>
                    <a:pt x="193947" y="9524"/>
                  </a:lnTo>
                  <a:lnTo>
                    <a:pt x="192824" y="9060"/>
                  </a:lnTo>
                  <a:lnTo>
                    <a:pt x="190964" y="7200"/>
                  </a:lnTo>
                  <a:lnTo>
                    <a:pt x="190499" y="6077"/>
                  </a:lnTo>
                  <a:lnTo>
                    <a:pt x="190499" y="3447"/>
                  </a:lnTo>
                  <a:lnTo>
                    <a:pt x="190964" y="2324"/>
                  </a:lnTo>
                  <a:lnTo>
                    <a:pt x="192824" y="464"/>
                  </a:lnTo>
                  <a:lnTo>
                    <a:pt x="193947" y="0"/>
                  </a:lnTo>
                  <a:lnTo>
                    <a:pt x="196577" y="0"/>
                  </a:lnTo>
                  <a:lnTo>
                    <a:pt x="197700" y="464"/>
                  </a:lnTo>
                  <a:lnTo>
                    <a:pt x="199560" y="2324"/>
                  </a:lnTo>
                  <a:lnTo>
                    <a:pt x="200024" y="3447"/>
                  </a:lnTo>
                  <a:lnTo>
                    <a:pt x="200024" y="6077"/>
                  </a:lnTo>
                  <a:lnTo>
                    <a:pt x="199560" y="7200"/>
                  </a:lnTo>
                  <a:lnTo>
                    <a:pt x="197700" y="9060"/>
                  </a:lnTo>
                  <a:lnTo>
                    <a:pt x="196577" y="9524"/>
                  </a:lnTo>
                  <a:close/>
                </a:path>
                <a:path w="5153025" h="9525">
                  <a:moveTo>
                    <a:pt x="244202" y="9524"/>
                  </a:moveTo>
                  <a:lnTo>
                    <a:pt x="241572" y="9524"/>
                  </a:lnTo>
                  <a:lnTo>
                    <a:pt x="240449" y="9060"/>
                  </a:lnTo>
                  <a:lnTo>
                    <a:pt x="238589" y="7200"/>
                  </a:lnTo>
                  <a:lnTo>
                    <a:pt x="238124" y="6077"/>
                  </a:lnTo>
                  <a:lnTo>
                    <a:pt x="238124" y="3447"/>
                  </a:lnTo>
                  <a:lnTo>
                    <a:pt x="238589" y="2324"/>
                  </a:lnTo>
                  <a:lnTo>
                    <a:pt x="240449" y="464"/>
                  </a:lnTo>
                  <a:lnTo>
                    <a:pt x="241572" y="0"/>
                  </a:lnTo>
                  <a:lnTo>
                    <a:pt x="244202" y="0"/>
                  </a:lnTo>
                  <a:lnTo>
                    <a:pt x="245325" y="464"/>
                  </a:lnTo>
                  <a:lnTo>
                    <a:pt x="247185" y="2324"/>
                  </a:lnTo>
                  <a:lnTo>
                    <a:pt x="247649" y="3447"/>
                  </a:lnTo>
                  <a:lnTo>
                    <a:pt x="247649" y="6077"/>
                  </a:lnTo>
                  <a:lnTo>
                    <a:pt x="247185" y="7200"/>
                  </a:lnTo>
                  <a:lnTo>
                    <a:pt x="245325" y="9060"/>
                  </a:lnTo>
                  <a:lnTo>
                    <a:pt x="244202" y="9524"/>
                  </a:lnTo>
                  <a:close/>
                </a:path>
                <a:path w="5153025" h="9525">
                  <a:moveTo>
                    <a:pt x="291827" y="9524"/>
                  </a:moveTo>
                  <a:lnTo>
                    <a:pt x="289197" y="9524"/>
                  </a:lnTo>
                  <a:lnTo>
                    <a:pt x="288074" y="9060"/>
                  </a:lnTo>
                  <a:lnTo>
                    <a:pt x="286214" y="7200"/>
                  </a:lnTo>
                  <a:lnTo>
                    <a:pt x="285749" y="6077"/>
                  </a:lnTo>
                  <a:lnTo>
                    <a:pt x="285749" y="3447"/>
                  </a:lnTo>
                  <a:lnTo>
                    <a:pt x="286214" y="2324"/>
                  </a:lnTo>
                  <a:lnTo>
                    <a:pt x="288074" y="464"/>
                  </a:lnTo>
                  <a:lnTo>
                    <a:pt x="289197" y="0"/>
                  </a:lnTo>
                  <a:lnTo>
                    <a:pt x="291827" y="0"/>
                  </a:lnTo>
                  <a:lnTo>
                    <a:pt x="292950" y="464"/>
                  </a:lnTo>
                  <a:lnTo>
                    <a:pt x="294810" y="2324"/>
                  </a:lnTo>
                  <a:lnTo>
                    <a:pt x="295274" y="3447"/>
                  </a:lnTo>
                  <a:lnTo>
                    <a:pt x="295274" y="6077"/>
                  </a:lnTo>
                  <a:lnTo>
                    <a:pt x="294810" y="7200"/>
                  </a:lnTo>
                  <a:lnTo>
                    <a:pt x="292950" y="9060"/>
                  </a:lnTo>
                  <a:lnTo>
                    <a:pt x="291827" y="9524"/>
                  </a:lnTo>
                  <a:close/>
                </a:path>
                <a:path w="5153025" h="9525">
                  <a:moveTo>
                    <a:pt x="339452" y="9524"/>
                  </a:moveTo>
                  <a:lnTo>
                    <a:pt x="336822" y="9524"/>
                  </a:lnTo>
                  <a:lnTo>
                    <a:pt x="335699" y="9060"/>
                  </a:lnTo>
                  <a:lnTo>
                    <a:pt x="333839" y="7200"/>
                  </a:lnTo>
                  <a:lnTo>
                    <a:pt x="333374" y="6077"/>
                  </a:lnTo>
                  <a:lnTo>
                    <a:pt x="333374" y="3447"/>
                  </a:lnTo>
                  <a:lnTo>
                    <a:pt x="333839" y="2324"/>
                  </a:lnTo>
                  <a:lnTo>
                    <a:pt x="335699" y="464"/>
                  </a:lnTo>
                  <a:lnTo>
                    <a:pt x="336822" y="0"/>
                  </a:lnTo>
                  <a:lnTo>
                    <a:pt x="339452" y="0"/>
                  </a:lnTo>
                  <a:lnTo>
                    <a:pt x="340575" y="464"/>
                  </a:lnTo>
                  <a:lnTo>
                    <a:pt x="342434" y="2324"/>
                  </a:lnTo>
                  <a:lnTo>
                    <a:pt x="342899" y="3447"/>
                  </a:lnTo>
                  <a:lnTo>
                    <a:pt x="342899" y="6077"/>
                  </a:lnTo>
                  <a:lnTo>
                    <a:pt x="342434" y="7200"/>
                  </a:lnTo>
                  <a:lnTo>
                    <a:pt x="340575" y="9060"/>
                  </a:lnTo>
                  <a:lnTo>
                    <a:pt x="339452" y="9524"/>
                  </a:lnTo>
                  <a:close/>
                </a:path>
                <a:path w="5153025" h="9525">
                  <a:moveTo>
                    <a:pt x="387077" y="9524"/>
                  </a:moveTo>
                  <a:lnTo>
                    <a:pt x="384447" y="9524"/>
                  </a:lnTo>
                  <a:lnTo>
                    <a:pt x="383324" y="9060"/>
                  </a:lnTo>
                  <a:lnTo>
                    <a:pt x="381464" y="7200"/>
                  </a:lnTo>
                  <a:lnTo>
                    <a:pt x="380999" y="6077"/>
                  </a:lnTo>
                  <a:lnTo>
                    <a:pt x="380999" y="3447"/>
                  </a:lnTo>
                  <a:lnTo>
                    <a:pt x="381464" y="2324"/>
                  </a:lnTo>
                  <a:lnTo>
                    <a:pt x="383324" y="464"/>
                  </a:lnTo>
                  <a:lnTo>
                    <a:pt x="384447" y="0"/>
                  </a:lnTo>
                  <a:lnTo>
                    <a:pt x="387077" y="0"/>
                  </a:lnTo>
                  <a:lnTo>
                    <a:pt x="388200" y="464"/>
                  </a:lnTo>
                  <a:lnTo>
                    <a:pt x="390059" y="2324"/>
                  </a:lnTo>
                  <a:lnTo>
                    <a:pt x="390524" y="3447"/>
                  </a:lnTo>
                  <a:lnTo>
                    <a:pt x="390524" y="6077"/>
                  </a:lnTo>
                  <a:lnTo>
                    <a:pt x="390059" y="7200"/>
                  </a:lnTo>
                  <a:lnTo>
                    <a:pt x="388200" y="9060"/>
                  </a:lnTo>
                  <a:lnTo>
                    <a:pt x="387077" y="9524"/>
                  </a:lnTo>
                  <a:close/>
                </a:path>
                <a:path w="5153025" h="9525">
                  <a:moveTo>
                    <a:pt x="434702" y="9524"/>
                  </a:moveTo>
                  <a:lnTo>
                    <a:pt x="432072" y="9524"/>
                  </a:lnTo>
                  <a:lnTo>
                    <a:pt x="430949" y="9060"/>
                  </a:lnTo>
                  <a:lnTo>
                    <a:pt x="429089" y="7200"/>
                  </a:lnTo>
                  <a:lnTo>
                    <a:pt x="428624" y="6077"/>
                  </a:lnTo>
                  <a:lnTo>
                    <a:pt x="428624" y="3447"/>
                  </a:lnTo>
                  <a:lnTo>
                    <a:pt x="429089" y="2324"/>
                  </a:lnTo>
                  <a:lnTo>
                    <a:pt x="430949" y="464"/>
                  </a:lnTo>
                  <a:lnTo>
                    <a:pt x="432072" y="0"/>
                  </a:lnTo>
                  <a:lnTo>
                    <a:pt x="434702" y="0"/>
                  </a:lnTo>
                  <a:lnTo>
                    <a:pt x="435825" y="464"/>
                  </a:lnTo>
                  <a:lnTo>
                    <a:pt x="437684" y="2324"/>
                  </a:lnTo>
                  <a:lnTo>
                    <a:pt x="438149" y="3447"/>
                  </a:lnTo>
                  <a:lnTo>
                    <a:pt x="438149" y="6077"/>
                  </a:lnTo>
                  <a:lnTo>
                    <a:pt x="437684" y="7200"/>
                  </a:lnTo>
                  <a:lnTo>
                    <a:pt x="435825" y="9060"/>
                  </a:lnTo>
                  <a:lnTo>
                    <a:pt x="434702" y="9524"/>
                  </a:lnTo>
                  <a:close/>
                </a:path>
                <a:path w="5153025" h="9525">
                  <a:moveTo>
                    <a:pt x="482327" y="9524"/>
                  </a:moveTo>
                  <a:lnTo>
                    <a:pt x="479697" y="9524"/>
                  </a:lnTo>
                  <a:lnTo>
                    <a:pt x="478574" y="9060"/>
                  </a:lnTo>
                  <a:lnTo>
                    <a:pt x="476714" y="7200"/>
                  </a:lnTo>
                  <a:lnTo>
                    <a:pt x="476249" y="6077"/>
                  </a:lnTo>
                  <a:lnTo>
                    <a:pt x="476249" y="3447"/>
                  </a:lnTo>
                  <a:lnTo>
                    <a:pt x="476714" y="2324"/>
                  </a:lnTo>
                  <a:lnTo>
                    <a:pt x="478574" y="464"/>
                  </a:lnTo>
                  <a:lnTo>
                    <a:pt x="479697" y="0"/>
                  </a:lnTo>
                  <a:lnTo>
                    <a:pt x="482327" y="0"/>
                  </a:lnTo>
                  <a:lnTo>
                    <a:pt x="483450" y="464"/>
                  </a:lnTo>
                  <a:lnTo>
                    <a:pt x="485309" y="2324"/>
                  </a:lnTo>
                  <a:lnTo>
                    <a:pt x="485774" y="3447"/>
                  </a:lnTo>
                  <a:lnTo>
                    <a:pt x="485774" y="6077"/>
                  </a:lnTo>
                  <a:lnTo>
                    <a:pt x="485309" y="7200"/>
                  </a:lnTo>
                  <a:lnTo>
                    <a:pt x="483450" y="9060"/>
                  </a:lnTo>
                  <a:lnTo>
                    <a:pt x="482327" y="9524"/>
                  </a:lnTo>
                  <a:close/>
                </a:path>
                <a:path w="5153025" h="9525">
                  <a:moveTo>
                    <a:pt x="529952" y="9524"/>
                  </a:moveTo>
                  <a:lnTo>
                    <a:pt x="527322" y="9524"/>
                  </a:lnTo>
                  <a:lnTo>
                    <a:pt x="526199" y="9060"/>
                  </a:lnTo>
                  <a:lnTo>
                    <a:pt x="524339" y="7200"/>
                  </a:lnTo>
                  <a:lnTo>
                    <a:pt x="523874" y="6077"/>
                  </a:lnTo>
                  <a:lnTo>
                    <a:pt x="523874" y="3447"/>
                  </a:lnTo>
                  <a:lnTo>
                    <a:pt x="524339" y="2324"/>
                  </a:lnTo>
                  <a:lnTo>
                    <a:pt x="526199" y="464"/>
                  </a:lnTo>
                  <a:lnTo>
                    <a:pt x="527322" y="0"/>
                  </a:lnTo>
                  <a:lnTo>
                    <a:pt x="529952" y="0"/>
                  </a:lnTo>
                  <a:lnTo>
                    <a:pt x="531075" y="464"/>
                  </a:lnTo>
                  <a:lnTo>
                    <a:pt x="532934" y="2324"/>
                  </a:lnTo>
                  <a:lnTo>
                    <a:pt x="533399" y="3447"/>
                  </a:lnTo>
                  <a:lnTo>
                    <a:pt x="533399" y="6077"/>
                  </a:lnTo>
                  <a:lnTo>
                    <a:pt x="532934" y="7200"/>
                  </a:lnTo>
                  <a:lnTo>
                    <a:pt x="531075" y="9060"/>
                  </a:lnTo>
                  <a:lnTo>
                    <a:pt x="529952" y="9524"/>
                  </a:lnTo>
                  <a:close/>
                </a:path>
                <a:path w="5153025" h="9525">
                  <a:moveTo>
                    <a:pt x="577577" y="9524"/>
                  </a:moveTo>
                  <a:lnTo>
                    <a:pt x="574947" y="9524"/>
                  </a:lnTo>
                  <a:lnTo>
                    <a:pt x="573824" y="9060"/>
                  </a:lnTo>
                  <a:lnTo>
                    <a:pt x="571964" y="7200"/>
                  </a:lnTo>
                  <a:lnTo>
                    <a:pt x="571499" y="6077"/>
                  </a:lnTo>
                  <a:lnTo>
                    <a:pt x="571499" y="3447"/>
                  </a:lnTo>
                  <a:lnTo>
                    <a:pt x="571964" y="2324"/>
                  </a:lnTo>
                  <a:lnTo>
                    <a:pt x="573824" y="464"/>
                  </a:lnTo>
                  <a:lnTo>
                    <a:pt x="574947" y="0"/>
                  </a:lnTo>
                  <a:lnTo>
                    <a:pt x="577577" y="0"/>
                  </a:lnTo>
                  <a:lnTo>
                    <a:pt x="578700" y="464"/>
                  </a:lnTo>
                  <a:lnTo>
                    <a:pt x="580559" y="2324"/>
                  </a:lnTo>
                  <a:lnTo>
                    <a:pt x="581024" y="3447"/>
                  </a:lnTo>
                  <a:lnTo>
                    <a:pt x="581024" y="6077"/>
                  </a:lnTo>
                  <a:lnTo>
                    <a:pt x="580559" y="7200"/>
                  </a:lnTo>
                  <a:lnTo>
                    <a:pt x="578700" y="9060"/>
                  </a:lnTo>
                  <a:lnTo>
                    <a:pt x="577577" y="9524"/>
                  </a:lnTo>
                  <a:close/>
                </a:path>
                <a:path w="5153025" h="9525">
                  <a:moveTo>
                    <a:pt x="625202" y="9524"/>
                  </a:moveTo>
                  <a:lnTo>
                    <a:pt x="622572" y="9524"/>
                  </a:lnTo>
                  <a:lnTo>
                    <a:pt x="621449" y="9060"/>
                  </a:lnTo>
                  <a:lnTo>
                    <a:pt x="619589" y="7200"/>
                  </a:lnTo>
                  <a:lnTo>
                    <a:pt x="619124" y="6077"/>
                  </a:lnTo>
                  <a:lnTo>
                    <a:pt x="619124" y="3447"/>
                  </a:lnTo>
                  <a:lnTo>
                    <a:pt x="619589" y="2324"/>
                  </a:lnTo>
                  <a:lnTo>
                    <a:pt x="621449" y="464"/>
                  </a:lnTo>
                  <a:lnTo>
                    <a:pt x="622572" y="0"/>
                  </a:lnTo>
                  <a:lnTo>
                    <a:pt x="625202" y="0"/>
                  </a:lnTo>
                  <a:lnTo>
                    <a:pt x="626325" y="464"/>
                  </a:lnTo>
                  <a:lnTo>
                    <a:pt x="628184" y="2324"/>
                  </a:lnTo>
                  <a:lnTo>
                    <a:pt x="628649" y="3447"/>
                  </a:lnTo>
                  <a:lnTo>
                    <a:pt x="628649" y="6077"/>
                  </a:lnTo>
                  <a:lnTo>
                    <a:pt x="628184" y="7200"/>
                  </a:lnTo>
                  <a:lnTo>
                    <a:pt x="626325" y="9060"/>
                  </a:lnTo>
                  <a:lnTo>
                    <a:pt x="625202" y="9524"/>
                  </a:lnTo>
                  <a:close/>
                </a:path>
                <a:path w="5153025" h="9525">
                  <a:moveTo>
                    <a:pt x="672827" y="9524"/>
                  </a:moveTo>
                  <a:lnTo>
                    <a:pt x="670197" y="9524"/>
                  </a:lnTo>
                  <a:lnTo>
                    <a:pt x="669074" y="9060"/>
                  </a:lnTo>
                  <a:lnTo>
                    <a:pt x="667214" y="7200"/>
                  </a:lnTo>
                  <a:lnTo>
                    <a:pt x="666749" y="6077"/>
                  </a:lnTo>
                  <a:lnTo>
                    <a:pt x="666749" y="3447"/>
                  </a:lnTo>
                  <a:lnTo>
                    <a:pt x="667214" y="2324"/>
                  </a:lnTo>
                  <a:lnTo>
                    <a:pt x="669074" y="464"/>
                  </a:lnTo>
                  <a:lnTo>
                    <a:pt x="670197" y="0"/>
                  </a:lnTo>
                  <a:lnTo>
                    <a:pt x="672827" y="0"/>
                  </a:lnTo>
                  <a:lnTo>
                    <a:pt x="673950" y="464"/>
                  </a:lnTo>
                  <a:lnTo>
                    <a:pt x="675809" y="2324"/>
                  </a:lnTo>
                  <a:lnTo>
                    <a:pt x="676274" y="3447"/>
                  </a:lnTo>
                  <a:lnTo>
                    <a:pt x="676274" y="6077"/>
                  </a:lnTo>
                  <a:lnTo>
                    <a:pt x="675809" y="7200"/>
                  </a:lnTo>
                  <a:lnTo>
                    <a:pt x="673950" y="9060"/>
                  </a:lnTo>
                  <a:lnTo>
                    <a:pt x="672827" y="9524"/>
                  </a:lnTo>
                  <a:close/>
                </a:path>
                <a:path w="5153025" h="9525">
                  <a:moveTo>
                    <a:pt x="720452" y="9524"/>
                  </a:moveTo>
                  <a:lnTo>
                    <a:pt x="717822" y="9524"/>
                  </a:lnTo>
                  <a:lnTo>
                    <a:pt x="716699" y="9060"/>
                  </a:lnTo>
                  <a:lnTo>
                    <a:pt x="714839" y="7200"/>
                  </a:lnTo>
                  <a:lnTo>
                    <a:pt x="714374" y="6077"/>
                  </a:lnTo>
                  <a:lnTo>
                    <a:pt x="714374" y="3447"/>
                  </a:lnTo>
                  <a:lnTo>
                    <a:pt x="714839" y="2324"/>
                  </a:lnTo>
                  <a:lnTo>
                    <a:pt x="716699" y="464"/>
                  </a:lnTo>
                  <a:lnTo>
                    <a:pt x="717822" y="0"/>
                  </a:lnTo>
                  <a:lnTo>
                    <a:pt x="720452" y="0"/>
                  </a:lnTo>
                  <a:lnTo>
                    <a:pt x="721575" y="464"/>
                  </a:lnTo>
                  <a:lnTo>
                    <a:pt x="723435" y="2324"/>
                  </a:lnTo>
                  <a:lnTo>
                    <a:pt x="723899" y="3447"/>
                  </a:lnTo>
                  <a:lnTo>
                    <a:pt x="723899" y="6077"/>
                  </a:lnTo>
                  <a:lnTo>
                    <a:pt x="723435" y="7200"/>
                  </a:lnTo>
                  <a:lnTo>
                    <a:pt x="721575" y="9060"/>
                  </a:lnTo>
                  <a:lnTo>
                    <a:pt x="720452" y="9524"/>
                  </a:lnTo>
                  <a:close/>
                </a:path>
                <a:path w="5153025" h="9525">
                  <a:moveTo>
                    <a:pt x="768077" y="9524"/>
                  </a:moveTo>
                  <a:lnTo>
                    <a:pt x="765447" y="9524"/>
                  </a:lnTo>
                  <a:lnTo>
                    <a:pt x="764324" y="9060"/>
                  </a:lnTo>
                  <a:lnTo>
                    <a:pt x="762464" y="7200"/>
                  </a:lnTo>
                  <a:lnTo>
                    <a:pt x="761999" y="6077"/>
                  </a:lnTo>
                  <a:lnTo>
                    <a:pt x="761999" y="3447"/>
                  </a:lnTo>
                  <a:lnTo>
                    <a:pt x="762464" y="2324"/>
                  </a:lnTo>
                  <a:lnTo>
                    <a:pt x="764324" y="464"/>
                  </a:lnTo>
                  <a:lnTo>
                    <a:pt x="765447" y="0"/>
                  </a:lnTo>
                  <a:lnTo>
                    <a:pt x="768077" y="0"/>
                  </a:lnTo>
                  <a:lnTo>
                    <a:pt x="769200" y="464"/>
                  </a:lnTo>
                  <a:lnTo>
                    <a:pt x="771059" y="2324"/>
                  </a:lnTo>
                  <a:lnTo>
                    <a:pt x="771524" y="3447"/>
                  </a:lnTo>
                  <a:lnTo>
                    <a:pt x="771524" y="6077"/>
                  </a:lnTo>
                  <a:lnTo>
                    <a:pt x="771059" y="7200"/>
                  </a:lnTo>
                  <a:lnTo>
                    <a:pt x="769200" y="9060"/>
                  </a:lnTo>
                  <a:lnTo>
                    <a:pt x="768077" y="9524"/>
                  </a:lnTo>
                  <a:close/>
                </a:path>
                <a:path w="5153025" h="9525">
                  <a:moveTo>
                    <a:pt x="815702" y="9524"/>
                  </a:moveTo>
                  <a:lnTo>
                    <a:pt x="813072" y="9524"/>
                  </a:lnTo>
                  <a:lnTo>
                    <a:pt x="811949" y="9060"/>
                  </a:lnTo>
                  <a:lnTo>
                    <a:pt x="810089" y="7200"/>
                  </a:lnTo>
                  <a:lnTo>
                    <a:pt x="809624" y="6077"/>
                  </a:lnTo>
                  <a:lnTo>
                    <a:pt x="809624" y="3447"/>
                  </a:lnTo>
                  <a:lnTo>
                    <a:pt x="810089" y="2324"/>
                  </a:lnTo>
                  <a:lnTo>
                    <a:pt x="811949" y="464"/>
                  </a:lnTo>
                  <a:lnTo>
                    <a:pt x="813072" y="0"/>
                  </a:lnTo>
                  <a:lnTo>
                    <a:pt x="815702" y="0"/>
                  </a:lnTo>
                  <a:lnTo>
                    <a:pt x="816825" y="464"/>
                  </a:lnTo>
                  <a:lnTo>
                    <a:pt x="818684" y="2324"/>
                  </a:lnTo>
                  <a:lnTo>
                    <a:pt x="819149" y="3447"/>
                  </a:lnTo>
                  <a:lnTo>
                    <a:pt x="819149" y="6077"/>
                  </a:lnTo>
                  <a:lnTo>
                    <a:pt x="818684" y="7200"/>
                  </a:lnTo>
                  <a:lnTo>
                    <a:pt x="816825" y="9060"/>
                  </a:lnTo>
                  <a:lnTo>
                    <a:pt x="815702" y="9524"/>
                  </a:lnTo>
                  <a:close/>
                </a:path>
                <a:path w="5153025" h="9525">
                  <a:moveTo>
                    <a:pt x="863327" y="9524"/>
                  </a:moveTo>
                  <a:lnTo>
                    <a:pt x="860697" y="9524"/>
                  </a:lnTo>
                  <a:lnTo>
                    <a:pt x="859574" y="9060"/>
                  </a:lnTo>
                  <a:lnTo>
                    <a:pt x="857714" y="7200"/>
                  </a:lnTo>
                  <a:lnTo>
                    <a:pt x="857249" y="6077"/>
                  </a:lnTo>
                  <a:lnTo>
                    <a:pt x="857249" y="3447"/>
                  </a:lnTo>
                  <a:lnTo>
                    <a:pt x="857714" y="2324"/>
                  </a:lnTo>
                  <a:lnTo>
                    <a:pt x="859574" y="464"/>
                  </a:lnTo>
                  <a:lnTo>
                    <a:pt x="860697" y="0"/>
                  </a:lnTo>
                  <a:lnTo>
                    <a:pt x="863327" y="0"/>
                  </a:lnTo>
                  <a:lnTo>
                    <a:pt x="864450" y="464"/>
                  </a:lnTo>
                  <a:lnTo>
                    <a:pt x="866309" y="2324"/>
                  </a:lnTo>
                  <a:lnTo>
                    <a:pt x="866774" y="3447"/>
                  </a:lnTo>
                  <a:lnTo>
                    <a:pt x="866774" y="6077"/>
                  </a:lnTo>
                  <a:lnTo>
                    <a:pt x="866309" y="7200"/>
                  </a:lnTo>
                  <a:lnTo>
                    <a:pt x="864450" y="9060"/>
                  </a:lnTo>
                  <a:lnTo>
                    <a:pt x="863327" y="9524"/>
                  </a:lnTo>
                  <a:close/>
                </a:path>
                <a:path w="5153025" h="9525">
                  <a:moveTo>
                    <a:pt x="910952" y="9524"/>
                  </a:moveTo>
                  <a:lnTo>
                    <a:pt x="908322" y="9524"/>
                  </a:lnTo>
                  <a:lnTo>
                    <a:pt x="907199" y="9060"/>
                  </a:lnTo>
                  <a:lnTo>
                    <a:pt x="905339" y="7200"/>
                  </a:lnTo>
                  <a:lnTo>
                    <a:pt x="904874" y="6077"/>
                  </a:lnTo>
                  <a:lnTo>
                    <a:pt x="904874" y="3447"/>
                  </a:lnTo>
                  <a:lnTo>
                    <a:pt x="905339" y="2324"/>
                  </a:lnTo>
                  <a:lnTo>
                    <a:pt x="907199" y="464"/>
                  </a:lnTo>
                  <a:lnTo>
                    <a:pt x="908322" y="0"/>
                  </a:lnTo>
                  <a:lnTo>
                    <a:pt x="910952" y="0"/>
                  </a:lnTo>
                  <a:lnTo>
                    <a:pt x="912074" y="464"/>
                  </a:lnTo>
                  <a:lnTo>
                    <a:pt x="913934" y="2324"/>
                  </a:lnTo>
                  <a:lnTo>
                    <a:pt x="914399" y="3447"/>
                  </a:lnTo>
                  <a:lnTo>
                    <a:pt x="914399" y="6077"/>
                  </a:lnTo>
                  <a:lnTo>
                    <a:pt x="913934" y="7200"/>
                  </a:lnTo>
                  <a:lnTo>
                    <a:pt x="912074" y="9060"/>
                  </a:lnTo>
                  <a:lnTo>
                    <a:pt x="910952" y="9524"/>
                  </a:lnTo>
                  <a:close/>
                </a:path>
                <a:path w="5153025" h="9525">
                  <a:moveTo>
                    <a:pt x="958577" y="9524"/>
                  </a:moveTo>
                  <a:lnTo>
                    <a:pt x="955947" y="9524"/>
                  </a:lnTo>
                  <a:lnTo>
                    <a:pt x="954824" y="9060"/>
                  </a:lnTo>
                  <a:lnTo>
                    <a:pt x="952964" y="7200"/>
                  </a:lnTo>
                  <a:lnTo>
                    <a:pt x="952499" y="6077"/>
                  </a:lnTo>
                  <a:lnTo>
                    <a:pt x="952499" y="3447"/>
                  </a:lnTo>
                  <a:lnTo>
                    <a:pt x="952964" y="2324"/>
                  </a:lnTo>
                  <a:lnTo>
                    <a:pt x="954824" y="464"/>
                  </a:lnTo>
                  <a:lnTo>
                    <a:pt x="955947" y="0"/>
                  </a:lnTo>
                  <a:lnTo>
                    <a:pt x="958577" y="0"/>
                  </a:lnTo>
                  <a:lnTo>
                    <a:pt x="959700" y="464"/>
                  </a:lnTo>
                  <a:lnTo>
                    <a:pt x="961560" y="2324"/>
                  </a:lnTo>
                  <a:lnTo>
                    <a:pt x="962024" y="3447"/>
                  </a:lnTo>
                  <a:lnTo>
                    <a:pt x="962024" y="6077"/>
                  </a:lnTo>
                  <a:lnTo>
                    <a:pt x="961560" y="7200"/>
                  </a:lnTo>
                  <a:lnTo>
                    <a:pt x="959700" y="9060"/>
                  </a:lnTo>
                  <a:lnTo>
                    <a:pt x="958577" y="9524"/>
                  </a:lnTo>
                  <a:close/>
                </a:path>
                <a:path w="5153025" h="9525">
                  <a:moveTo>
                    <a:pt x="1006202" y="9524"/>
                  </a:moveTo>
                  <a:lnTo>
                    <a:pt x="1003572" y="9524"/>
                  </a:lnTo>
                  <a:lnTo>
                    <a:pt x="1002449" y="9060"/>
                  </a:lnTo>
                  <a:lnTo>
                    <a:pt x="1000589" y="7200"/>
                  </a:lnTo>
                  <a:lnTo>
                    <a:pt x="1000124" y="6077"/>
                  </a:lnTo>
                  <a:lnTo>
                    <a:pt x="1000124" y="3447"/>
                  </a:lnTo>
                  <a:lnTo>
                    <a:pt x="1000589" y="2324"/>
                  </a:lnTo>
                  <a:lnTo>
                    <a:pt x="1002449" y="464"/>
                  </a:lnTo>
                  <a:lnTo>
                    <a:pt x="1003572" y="0"/>
                  </a:lnTo>
                  <a:lnTo>
                    <a:pt x="1006202" y="0"/>
                  </a:lnTo>
                  <a:lnTo>
                    <a:pt x="1007325" y="464"/>
                  </a:lnTo>
                  <a:lnTo>
                    <a:pt x="1009184" y="2324"/>
                  </a:lnTo>
                  <a:lnTo>
                    <a:pt x="1009649" y="3447"/>
                  </a:lnTo>
                  <a:lnTo>
                    <a:pt x="1009649" y="6077"/>
                  </a:lnTo>
                  <a:lnTo>
                    <a:pt x="1009184" y="7200"/>
                  </a:lnTo>
                  <a:lnTo>
                    <a:pt x="1007325" y="9060"/>
                  </a:lnTo>
                  <a:lnTo>
                    <a:pt x="1006202" y="9524"/>
                  </a:lnTo>
                  <a:close/>
                </a:path>
                <a:path w="5153025" h="9525">
                  <a:moveTo>
                    <a:pt x="1053827" y="9524"/>
                  </a:moveTo>
                  <a:lnTo>
                    <a:pt x="1051197" y="9524"/>
                  </a:lnTo>
                  <a:lnTo>
                    <a:pt x="1050074" y="9060"/>
                  </a:lnTo>
                  <a:lnTo>
                    <a:pt x="1048214" y="7200"/>
                  </a:lnTo>
                  <a:lnTo>
                    <a:pt x="1047749" y="6077"/>
                  </a:lnTo>
                  <a:lnTo>
                    <a:pt x="1047749" y="3447"/>
                  </a:lnTo>
                  <a:lnTo>
                    <a:pt x="1048214" y="2324"/>
                  </a:lnTo>
                  <a:lnTo>
                    <a:pt x="1050074" y="464"/>
                  </a:lnTo>
                  <a:lnTo>
                    <a:pt x="1051197" y="0"/>
                  </a:lnTo>
                  <a:lnTo>
                    <a:pt x="1053827" y="0"/>
                  </a:lnTo>
                  <a:lnTo>
                    <a:pt x="1054950" y="464"/>
                  </a:lnTo>
                  <a:lnTo>
                    <a:pt x="1056809" y="2324"/>
                  </a:lnTo>
                  <a:lnTo>
                    <a:pt x="1057274" y="3447"/>
                  </a:lnTo>
                  <a:lnTo>
                    <a:pt x="1057274" y="6077"/>
                  </a:lnTo>
                  <a:lnTo>
                    <a:pt x="1056809" y="7200"/>
                  </a:lnTo>
                  <a:lnTo>
                    <a:pt x="1054950" y="9060"/>
                  </a:lnTo>
                  <a:lnTo>
                    <a:pt x="1053827" y="9524"/>
                  </a:lnTo>
                  <a:close/>
                </a:path>
                <a:path w="5153025" h="9525">
                  <a:moveTo>
                    <a:pt x="1101452" y="9524"/>
                  </a:moveTo>
                  <a:lnTo>
                    <a:pt x="1098822" y="9524"/>
                  </a:lnTo>
                  <a:lnTo>
                    <a:pt x="1097699" y="9060"/>
                  </a:lnTo>
                  <a:lnTo>
                    <a:pt x="1095839" y="7200"/>
                  </a:lnTo>
                  <a:lnTo>
                    <a:pt x="1095374" y="6077"/>
                  </a:lnTo>
                  <a:lnTo>
                    <a:pt x="1095374" y="3447"/>
                  </a:lnTo>
                  <a:lnTo>
                    <a:pt x="1095839" y="2324"/>
                  </a:lnTo>
                  <a:lnTo>
                    <a:pt x="1097699" y="464"/>
                  </a:lnTo>
                  <a:lnTo>
                    <a:pt x="1098822" y="0"/>
                  </a:lnTo>
                  <a:lnTo>
                    <a:pt x="1101452" y="0"/>
                  </a:lnTo>
                  <a:lnTo>
                    <a:pt x="1102575" y="464"/>
                  </a:lnTo>
                  <a:lnTo>
                    <a:pt x="1104434" y="2324"/>
                  </a:lnTo>
                  <a:lnTo>
                    <a:pt x="1104899" y="3447"/>
                  </a:lnTo>
                  <a:lnTo>
                    <a:pt x="1104899" y="6077"/>
                  </a:lnTo>
                  <a:lnTo>
                    <a:pt x="1104434" y="7200"/>
                  </a:lnTo>
                  <a:lnTo>
                    <a:pt x="1102575" y="9060"/>
                  </a:lnTo>
                  <a:lnTo>
                    <a:pt x="1101452" y="9524"/>
                  </a:lnTo>
                  <a:close/>
                </a:path>
                <a:path w="5153025" h="9525">
                  <a:moveTo>
                    <a:pt x="1149077" y="9524"/>
                  </a:moveTo>
                  <a:lnTo>
                    <a:pt x="1146447" y="9524"/>
                  </a:lnTo>
                  <a:lnTo>
                    <a:pt x="1145324" y="9060"/>
                  </a:lnTo>
                  <a:lnTo>
                    <a:pt x="1143464" y="7200"/>
                  </a:lnTo>
                  <a:lnTo>
                    <a:pt x="1142999" y="6077"/>
                  </a:lnTo>
                  <a:lnTo>
                    <a:pt x="1142999" y="3447"/>
                  </a:lnTo>
                  <a:lnTo>
                    <a:pt x="1143464" y="2324"/>
                  </a:lnTo>
                  <a:lnTo>
                    <a:pt x="1145324" y="464"/>
                  </a:lnTo>
                  <a:lnTo>
                    <a:pt x="1146447" y="0"/>
                  </a:lnTo>
                  <a:lnTo>
                    <a:pt x="1149077" y="0"/>
                  </a:lnTo>
                  <a:lnTo>
                    <a:pt x="1150199" y="464"/>
                  </a:lnTo>
                  <a:lnTo>
                    <a:pt x="1152059" y="2324"/>
                  </a:lnTo>
                  <a:lnTo>
                    <a:pt x="1152524" y="3447"/>
                  </a:lnTo>
                  <a:lnTo>
                    <a:pt x="1152524" y="6077"/>
                  </a:lnTo>
                  <a:lnTo>
                    <a:pt x="1152059" y="7200"/>
                  </a:lnTo>
                  <a:lnTo>
                    <a:pt x="1150199" y="9060"/>
                  </a:lnTo>
                  <a:lnTo>
                    <a:pt x="1149077" y="9524"/>
                  </a:lnTo>
                  <a:close/>
                </a:path>
                <a:path w="5153025" h="9525">
                  <a:moveTo>
                    <a:pt x="1196702" y="9524"/>
                  </a:moveTo>
                  <a:lnTo>
                    <a:pt x="1194072" y="9524"/>
                  </a:lnTo>
                  <a:lnTo>
                    <a:pt x="1192949" y="9060"/>
                  </a:lnTo>
                  <a:lnTo>
                    <a:pt x="1191089" y="7200"/>
                  </a:lnTo>
                  <a:lnTo>
                    <a:pt x="1190624" y="6077"/>
                  </a:lnTo>
                  <a:lnTo>
                    <a:pt x="1190624" y="3447"/>
                  </a:lnTo>
                  <a:lnTo>
                    <a:pt x="1191089" y="2324"/>
                  </a:lnTo>
                  <a:lnTo>
                    <a:pt x="1192949" y="464"/>
                  </a:lnTo>
                  <a:lnTo>
                    <a:pt x="1194072" y="0"/>
                  </a:lnTo>
                  <a:lnTo>
                    <a:pt x="1196702" y="0"/>
                  </a:lnTo>
                  <a:lnTo>
                    <a:pt x="1197825" y="464"/>
                  </a:lnTo>
                  <a:lnTo>
                    <a:pt x="1199684" y="2324"/>
                  </a:lnTo>
                  <a:lnTo>
                    <a:pt x="1200149" y="3447"/>
                  </a:lnTo>
                  <a:lnTo>
                    <a:pt x="1200149" y="6077"/>
                  </a:lnTo>
                  <a:lnTo>
                    <a:pt x="1199684" y="7200"/>
                  </a:lnTo>
                  <a:lnTo>
                    <a:pt x="1197825" y="9060"/>
                  </a:lnTo>
                  <a:lnTo>
                    <a:pt x="1196702" y="9524"/>
                  </a:lnTo>
                  <a:close/>
                </a:path>
                <a:path w="5153025" h="9525">
                  <a:moveTo>
                    <a:pt x="1244327" y="9524"/>
                  </a:moveTo>
                  <a:lnTo>
                    <a:pt x="1241697" y="9524"/>
                  </a:lnTo>
                  <a:lnTo>
                    <a:pt x="1240574" y="9060"/>
                  </a:lnTo>
                  <a:lnTo>
                    <a:pt x="1238714" y="7200"/>
                  </a:lnTo>
                  <a:lnTo>
                    <a:pt x="1238249" y="6077"/>
                  </a:lnTo>
                  <a:lnTo>
                    <a:pt x="1238249" y="3447"/>
                  </a:lnTo>
                  <a:lnTo>
                    <a:pt x="1238714" y="2324"/>
                  </a:lnTo>
                  <a:lnTo>
                    <a:pt x="1240574" y="464"/>
                  </a:lnTo>
                  <a:lnTo>
                    <a:pt x="1241697" y="0"/>
                  </a:lnTo>
                  <a:lnTo>
                    <a:pt x="1244327" y="0"/>
                  </a:lnTo>
                  <a:lnTo>
                    <a:pt x="1245449" y="464"/>
                  </a:lnTo>
                  <a:lnTo>
                    <a:pt x="1247309" y="2324"/>
                  </a:lnTo>
                  <a:lnTo>
                    <a:pt x="1247774" y="3447"/>
                  </a:lnTo>
                  <a:lnTo>
                    <a:pt x="1247774" y="6077"/>
                  </a:lnTo>
                  <a:lnTo>
                    <a:pt x="1247309" y="7200"/>
                  </a:lnTo>
                  <a:lnTo>
                    <a:pt x="1245449" y="9060"/>
                  </a:lnTo>
                  <a:lnTo>
                    <a:pt x="1244327" y="9524"/>
                  </a:lnTo>
                  <a:close/>
                </a:path>
                <a:path w="5153025" h="9525">
                  <a:moveTo>
                    <a:pt x="1291952" y="9524"/>
                  </a:moveTo>
                  <a:lnTo>
                    <a:pt x="1289322" y="9524"/>
                  </a:lnTo>
                  <a:lnTo>
                    <a:pt x="1288199" y="9060"/>
                  </a:lnTo>
                  <a:lnTo>
                    <a:pt x="1286339" y="7200"/>
                  </a:lnTo>
                  <a:lnTo>
                    <a:pt x="1285874" y="6077"/>
                  </a:lnTo>
                  <a:lnTo>
                    <a:pt x="1285874" y="3447"/>
                  </a:lnTo>
                  <a:lnTo>
                    <a:pt x="1286339" y="2324"/>
                  </a:lnTo>
                  <a:lnTo>
                    <a:pt x="1288199" y="464"/>
                  </a:lnTo>
                  <a:lnTo>
                    <a:pt x="1289322" y="0"/>
                  </a:lnTo>
                  <a:lnTo>
                    <a:pt x="1291952" y="0"/>
                  </a:lnTo>
                  <a:lnTo>
                    <a:pt x="1293074" y="464"/>
                  </a:lnTo>
                  <a:lnTo>
                    <a:pt x="1294934" y="2324"/>
                  </a:lnTo>
                  <a:lnTo>
                    <a:pt x="1295399" y="3447"/>
                  </a:lnTo>
                  <a:lnTo>
                    <a:pt x="1295399" y="6077"/>
                  </a:lnTo>
                  <a:lnTo>
                    <a:pt x="1294934" y="7200"/>
                  </a:lnTo>
                  <a:lnTo>
                    <a:pt x="1293074" y="9060"/>
                  </a:lnTo>
                  <a:lnTo>
                    <a:pt x="1291952" y="9524"/>
                  </a:lnTo>
                  <a:close/>
                </a:path>
                <a:path w="5153025" h="9525">
                  <a:moveTo>
                    <a:pt x="1339577" y="9524"/>
                  </a:moveTo>
                  <a:lnTo>
                    <a:pt x="1336947" y="9524"/>
                  </a:lnTo>
                  <a:lnTo>
                    <a:pt x="1335824" y="9060"/>
                  </a:lnTo>
                  <a:lnTo>
                    <a:pt x="1333964" y="7200"/>
                  </a:lnTo>
                  <a:lnTo>
                    <a:pt x="1333499" y="6077"/>
                  </a:lnTo>
                  <a:lnTo>
                    <a:pt x="1333499" y="3447"/>
                  </a:lnTo>
                  <a:lnTo>
                    <a:pt x="1333964" y="2324"/>
                  </a:lnTo>
                  <a:lnTo>
                    <a:pt x="1335824" y="464"/>
                  </a:lnTo>
                  <a:lnTo>
                    <a:pt x="1336947" y="0"/>
                  </a:lnTo>
                  <a:lnTo>
                    <a:pt x="1339577" y="0"/>
                  </a:lnTo>
                  <a:lnTo>
                    <a:pt x="1340700" y="464"/>
                  </a:lnTo>
                  <a:lnTo>
                    <a:pt x="1342560" y="2324"/>
                  </a:lnTo>
                  <a:lnTo>
                    <a:pt x="1343024" y="3447"/>
                  </a:lnTo>
                  <a:lnTo>
                    <a:pt x="1343024" y="6077"/>
                  </a:lnTo>
                  <a:lnTo>
                    <a:pt x="1342560" y="7200"/>
                  </a:lnTo>
                  <a:lnTo>
                    <a:pt x="1340700" y="9060"/>
                  </a:lnTo>
                  <a:lnTo>
                    <a:pt x="1339577" y="9524"/>
                  </a:lnTo>
                  <a:close/>
                </a:path>
                <a:path w="5153025" h="9525">
                  <a:moveTo>
                    <a:pt x="1387202" y="9524"/>
                  </a:moveTo>
                  <a:lnTo>
                    <a:pt x="1384572" y="9524"/>
                  </a:lnTo>
                  <a:lnTo>
                    <a:pt x="1383449" y="9060"/>
                  </a:lnTo>
                  <a:lnTo>
                    <a:pt x="1381589" y="7200"/>
                  </a:lnTo>
                  <a:lnTo>
                    <a:pt x="1381124" y="6077"/>
                  </a:lnTo>
                  <a:lnTo>
                    <a:pt x="1381124" y="3447"/>
                  </a:lnTo>
                  <a:lnTo>
                    <a:pt x="1381589" y="2324"/>
                  </a:lnTo>
                  <a:lnTo>
                    <a:pt x="1383449" y="464"/>
                  </a:lnTo>
                  <a:lnTo>
                    <a:pt x="1384572" y="0"/>
                  </a:lnTo>
                  <a:lnTo>
                    <a:pt x="1387202" y="0"/>
                  </a:lnTo>
                  <a:lnTo>
                    <a:pt x="1388324" y="464"/>
                  </a:lnTo>
                  <a:lnTo>
                    <a:pt x="1390184" y="2324"/>
                  </a:lnTo>
                  <a:lnTo>
                    <a:pt x="1390649" y="3447"/>
                  </a:lnTo>
                  <a:lnTo>
                    <a:pt x="1390649" y="6077"/>
                  </a:lnTo>
                  <a:lnTo>
                    <a:pt x="1390184" y="7200"/>
                  </a:lnTo>
                  <a:lnTo>
                    <a:pt x="1388324" y="9060"/>
                  </a:lnTo>
                  <a:lnTo>
                    <a:pt x="1387202" y="9524"/>
                  </a:lnTo>
                  <a:close/>
                </a:path>
                <a:path w="5153025" h="9525">
                  <a:moveTo>
                    <a:pt x="1434827" y="9524"/>
                  </a:moveTo>
                  <a:lnTo>
                    <a:pt x="1432197" y="9524"/>
                  </a:lnTo>
                  <a:lnTo>
                    <a:pt x="1431074" y="9060"/>
                  </a:lnTo>
                  <a:lnTo>
                    <a:pt x="1429214" y="7200"/>
                  </a:lnTo>
                  <a:lnTo>
                    <a:pt x="1428749" y="6077"/>
                  </a:lnTo>
                  <a:lnTo>
                    <a:pt x="1428749" y="3447"/>
                  </a:lnTo>
                  <a:lnTo>
                    <a:pt x="1429214" y="2324"/>
                  </a:lnTo>
                  <a:lnTo>
                    <a:pt x="1431074" y="464"/>
                  </a:lnTo>
                  <a:lnTo>
                    <a:pt x="1432197" y="0"/>
                  </a:lnTo>
                  <a:lnTo>
                    <a:pt x="1434827" y="0"/>
                  </a:lnTo>
                  <a:lnTo>
                    <a:pt x="1435949" y="464"/>
                  </a:lnTo>
                  <a:lnTo>
                    <a:pt x="1437809" y="2324"/>
                  </a:lnTo>
                  <a:lnTo>
                    <a:pt x="1438274" y="3447"/>
                  </a:lnTo>
                  <a:lnTo>
                    <a:pt x="1438274" y="6077"/>
                  </a:lnTo>
                  <a:lnTo>
                    <a:pt x="1437809" y="7200"/>
                  </a:lnTo>
                  <a:lnTo>
                    <a:pt x="1435949" y="9060"/>
                  </a:lnTo>
                  <a:lnTo>
                    <a:pt x="1434827" y="9524"/>
                  </a:lnTo>
                  <a:close/>
                </a:path>
                <a:path w="5153025" h="9525">
                  <a:moveTo>
                    <a:pt x="1482452" y="9524"/>
                  </a:moveTo>
                  <a:lnTo>
                    <a:pt x="1479822" y="9524"/>
                  </a:lnTo>
                  <a:lnTo>
                    <a:pt x="1478699" y="9060"/>
                  </a:lnTo>
                  <a:lnTo>
                    <a:pt x="1476839" y="7200"/>
                  </a:lnTo>
                  <a:lnTo>
                    <a:pt x="1476374" y="6077"/>
                  </a:lnTo>
                  <a:lnTo>
                    <a:pt x="1476374" y="3447"/>
                  </a:lnTo>
                  <a:lnTo>
                    <a:pt x="1476839" y="2324"/>
                  </a:lnTo>
                  <a:lnTo>
                    <a:pt x="1478699" y="464"/>
                  </a:lnTo>
                  <a:lnTo>
                    <a:pt x="1479822" y="0"/>
                  </a:lnTo>
                  <a:lnTo>
                    <a:pt x="1482452" y="0"/>
                  </a:lnTo>
                  <a:lnTo>
                    <a:pt x="1483574" y="464"/>
                  </a:lnTo>
                  <a:lnTo>
                    <a:pt x="1485434" y="2324"/>
                  </a:lnTo>
                  <a:lnTo>
                    <a:pt x="1485899" y="3447"/>
                  </a:lnTo>
                  <a:lnTo>
                    <a:pt x="1485899" y="6077"/>
                  </a:lnTo>
                  <a:lnTo>
                    <a:pt x="1485434" y="7200"/>
                  </a:lnTo>
                  <a:lnTo>
                    <a:pt x="1483574" y="9060"/>
                  </a:lnTo>
                  <a:lnTo>
                    <a:pt x="1482452" y="9524"/>
                  </a:lnTo>
                  <a:close/>
                </a:path>
                <a:path w="5153025" h="9525">
                  <a:moveTo>
                    <a:pt x="1530077" y="9524"/>
                  </a:moveTo>
                  <a:lnTo>
                    <a:pt x="1527447" y="9524"/>
                  </a:lnTo>
                  <a:lnTo>
                    <a:pt x="1526324" y="9060"/>
                  </a:lnTo>
                  <a:lnTo>
                    <a:pt x="1524464" y="7200"/>
                  </a:lnTo>
                  <a:lnTo>
                    <a:pt x="1523999" y="6077"/>
                  </a:lnTo>
                  <a:lnTo>
                    <a:pt x="1523999" y="3447"/>
                  </a:lnTo>
                  <a:lnTo>
                    <a:pt x="1524464" y="2324"/>
                  </a:lnTo>
                  <a:lnTo>
                    <a:pt x="1526324" y="464"/>
                  </a:lnTo>
                  <a:lnTo>
                    <a:pt x="1527447" y="0"/>
                  </a:lnTo>
                  <a:lnTo>
                    <a:pt x="1530077" y="0"/>
                  </a:lnTo>
                  <a:lnTo>
                    <a:pt x="1531199" y="464"/>
                  </a:lnTo>
                  <a:lnTo>
                    <a:pt x="1533059" y="2324"/>
                  </a:lnTo>
                  <a:lnTo>
                    <a:pt x="1533524" y="3447"/>
                  </a:lnTo>
                  <a:lnTo>
                    <a:pt x="1533524" y="6077"/>
                  </a:lnTo>
                  <a:lnTo>
                    <a:pt x="1533059" y="7200"/>
                  </a:lnTo>
                  <a:lnTo>
                    <a:pt x="1531199" y="9060"/>
                  </a:lnTo>
                  <a:lnTo>
                    <a:pt x="1530077" y="9524"/>
                  </a:lnTo>
                  <a:close/>
                </a:path>
                <a:path w="5153025" h="9525">
                  <a:moveTo>
                    <a:pt x="1577702" y="9524"/>
                  </a:moveTo>
                  <a:lnTo>
                    <a:pt x="1575072" y="9524"/>
                  </a:lnTo>
                  <a:lnTo>
                    <a:pt x="1573949" y="9060"/>
                  </a:lnTo>
                  <a:lnTo>
                    <a:pt x="1572089" y="7200"/>
                  </a:lnTo>
                  <a:lnTo>
                    <a:pt x="1571624" y="6077"/>
                  </a:lnTo>
                  <a:lnTo>
                    <a:pt x="1571624" y="3447"/>
                  </a:lnTo>
                  <a:lnTo>
                    <a:pt x="1572089" y="2324"/>
                  </a:lnTo>
                  <a:lnTo>
                    <a:pt x="1573949" y="464"/>
                  </a:lnTo>
                  <a:lnTo>
                    <a:pt x="1575072" y="0"/>
                  </a:lnTo>
                  <a:lnTo>
                    <a:pt x="1577702" y="0"/>
                  </a:lnTo>
                  <a:lnTo>
                    <a:pt x="1578825" y="464"/>
                  </a:lnTo>
                  <a:lnTo>
                    <a:pt x="1580684" y="2324"/>
                  </a:lnTo>
                  <a:lnTo>
                    <a:pt x="1581149" y="3447"/>
                  </a:lnTo>
                  <a:lnTo>
                    <a:pt x="1581149" y="6077"/>
                  </a:lnTo>
                  <a:lnTo>
                    <a:pt x="1580684" y="7200"/>
                  </a:lnTo>
                  <a:lnTo>
                    <a:pt x="1578825" y="9060"/>
                  </a:lnTo>
                  <a:lnTo>
                    <a:pt x="1577702" y="9524"/>
                  </a:lnTo>
                  <a:close/>
                </a:path>
                <a:path w="5153025" h="9525">
                  <a:moveTo>
                    <a:pt x="1625327" y="9524"/>
                  </a:moveTo>
                  <a:lnTo>
                    <a:pt x="1622697" y="9524"/>
                  </a:lnTo>
                  <a:lnTo>
                    <a:pt x="1621574" y="9060"/>
                  </a:lnTo>
                  <a:lnTo>
                    <a:pt x="1619714" y="7200"/>
                  </a:lnTo>
                  <a:lnTo>
                    <a:pt x="1619249" y="6077"/>
                  </a:lnTo>
                  <a:lnTo>
                    <a:pt x="1619249" y="3447"/>
                  </a:lnTo>
                  <a:lnTo>
                    <a:pt x="1619714" y="2324"/>
                  </a:lnTo>
                  <a:lnTo>
                    <a:pt x="1621574" y="464"/>
                  </a:lnTo>
                  <a:lnTo>
                    <a:pt x="1622697" y="0"/>
                  </a:lnTo>
                  <a:lnTo>
                    <a:pt x="1625327" y="0"/>
                  </a:lnTo>
                  <a:lnTo>
                    <a:pt x="1626449" y="464"/>
                  </a:lnTo>
                  <a:lnTo>
                    <a:pt x="1628309" y="2324"/>
                  </a:lnTo>
                  <a:lnTo>
                    <a:pt x="1628774" y="3447"/>
                  </a:lnTo>
                  <a:lnTo>
                    <a:pt x="1628774" y="6077"/>
                  </a:lnTo>
                  <a:lnTo>
                    <a:pt x="1628309" y="7200"/>
                  </a:lnTo>
                  <a:lnTo>
                    <a:pt x="1626449" y="9060"/>
                  </a:lnTo>
                  <a:lnTo>
                    <a:pt x="1625327" y="9524"/>
                  </a:lnTo>
                  <a:close/>
                </a:path>
                <a:path w="5153025" h="9525">
                  <a:moveTo>
                    <a:pt x="1672952" y="9524"/>
                  </a:moveTo>
                  <a:lnTo>
                    <a:pt x="1670322" y="9524"/>
                  </a:lnTo>
                  <a:lnTo>
                    <a:pt x="1669199" y="9060"/>
                  </a:lnTo>
                  <a:lnTo>
                    <a:pt x="1667339" y="7200"/>
                  </a:lnTo>
                  <a:lnTo>
                    <a:pt x="1666874" y="6077"/>
                  </a:lnTo>
                  <a:lnTo>
                    <a:pt x="1666874" y="3447"/>
                  </a:lnTo>
                  <a:lnTo>
                    <a:pt x="1667339" y="2324"/>
                  </a:lnTo>
                  <a:lnTo>
                    <a:pt x="1669199" y="464"/>
                  </a:lnTo>
                  <a:lnTo>
                    <a:pt x="1670322" y="0"/>
                  </a:lnTo>
                  <a:lnTo>
                    <a:pt x="1672952" y="0"/>
                  </a:lnTo>
                  <a:lnTo>
                    <a:pt x="1674074" y="464"/>
                  </a:lnTo>
                  <a:lnTo>
                    <a:pt x="1675934" y="2324"/>
                  </a:lnTo>
                  <a:lnTo>
                    <a:pt x="1676399" y="3447"/>
                  </a:lnTo>
                  <a:lnTo>
                    <a:pt x="1676399" y="6077"/>
                  </a:lnTo>
                  <a:lnTo>
                    <a:pt x="1675934" y="7200"/>
                  </a:lnTo>
                  <a:lnTo>
                    <a:pt x="1674074" y="9060"/>
                  </a:lnTo>
                  <a:lnTo>
                    <a:pt x="1672952" y="9524"/>
                  </a:lnTo>
                  <a:close/>
                </a:path>
                <a:path w="5153025" h="9525">
                  <a:moveTo>
                    <a:pt x="1720577" y="9524"/>
                  </a:moveTo>
                  <a:lnTo>
                    <a:pt x="1717947" y="9524"/>
                  </a:lnTo>
                  <a:lnTo>
                    <a:pt x="1716824" y="9060"/>
                  </a:lnTo>
                  <a:lnTo>
                    <a:pt x="1714964" y="7200"/>
                  </a:lnTo>
                  <a:lnTo>
                    <a:pt x="1714499" y="6077"/>
                  </a:lnTo>
                  <a:lnTo>
                    <a:pt x="1714499" y="3447"/>
                  </a:lnTo>
                  <a:lnTo>
                    <a:pt x="1714964" y="2324"/>
                  </a:lnTo>
                  <a:lnTo>
                    <a:pt x="1716824" y="464"/>
                  </a:lnTo>
                  <a:lnTo>
                    <a:pt x="1717947" y="0"/>
                  </a:lnTo>
                  <a:lnTo>
                    <a:pt x="1720577" y="0"/>
                  </a:lnTo>
                  <a:lnTo>
                    <a:pt x="1721700" y="464"/>
                  </a:lnTo>
                  <a:lnTo>
                    <a:pt x="1723560" y="2324"/>
                  </a:lnTo>
                  <a:lnTo>
                    <a:pt x="1724024" y="3447"/>
                  </a:lnTo>
                  <a:lnTo>
                    <a:pt x="1724024" y="6077"/>
                  </a:lnTo>
                  <a:lnTo>
                    <a:pt x="1723560" y="7200"/>
                  </a:lnTo>
                  <a:lnTo>
                    <a:pt x="1721700" y="9060"/>
                  </a:lnTo>
                  <a:lnTo>
                    <a:pt x="1720577" y="9524"/>
                  </a:lnTo>
                  <a:close/>
                </a:path>
                <a:path w="5153025" h="9525">
                  <a:moveTo>
                    <a:pt x="1768202" y="9524"/>
                  </a:moveTo>
                  <a:lnTo>
                    <a:pt x="1765572" y="9524"/>
                  </a:lnTo>
                  <a:lnTo>
                    <a:pt x="1764449" y="9060"/>
                  </a:lnTo>
                  <a:lnTo>
                    <a:pt x="1762589" y="7200"/>
                  </a:lnTo>
                  <a:lnTo>
                    <a:pt x="1762124" y="6077"/>
                  </a:lnTo>
                  <a:lnTo>
                    <a:pt x="1762124" y="3447"/>
                  </a:lnTo>
                  <a:lnTo>
                    <a:pt x="1762589" y="2324"/>
                  </a:lnTo>
                  <a:lnTo>
                    <a:pt x="1764449" y="464"/>
                  </a:lnTo>
                  <a:lnTo>
                    <a:pt x="1765572" y="0"/>
                  </a:lnTo>
                  <a:lnTo>
                    <a:pt x="1768202" y="0"/>
                  </a:lnTo>
                  <a:lnTo>
                    <a:pt x="1769324" y="464"/>
                  </a:lnTo>
                  <a:lnTo>
                    <a:pt x="1771184" y="2324"/>
                  </a:lnTo>
                  <a:lnTo>
                    <a:pt x="1771649" y="3447"/>
                  </a:lnTo>
                  <a:lnTo>
                    <a:pt x="1771649" y="6077"/>
                  </a:lnTo>
                  <a:lnTo>
                    <a:pt x="1771184" y="7200"/>
                  </a:lnTo>
                  <a:lnTo>
                    <a:pt x="1769324" y="9060"/>
                  </a:lnTo>
                  <a:lnTo>
                    <a:pt x="1768202" y="9524"/>
                  </a:lnTo>
                  <a:close/>
                </a:path>
                <a:path w="5153025" h="9525">
                  <a:moveTo>
                    <a:pt x="1815827" y="9524"/>
                  </a:moveTo>
                  <a:lnTo>
                    <a:pt x="1813197" y="9524"/>
                  </a:lnTo>
                  <a:lnTo>
                    <a:pt x="1812074" y="9060"/>
                  </a:lnTo>
                  <a:lnTo>
                    <a:pt x="1810214" y="7200"/>
                  </a:lnTo>
                  <a:lnTo>
                    <a:pt x="1809749" y="6077"/>
                  </a:lnTo>
                  <a:lnTo>
                    <a:pt x="1809749" y="3447"/>
                  </a:lnTo>
                  <a:lnTo>
                    <a:pt x="1810214" y="2324"/>
                  </a:lnTo>
                  <a:lnTo>
                    <a:pt x="1812074" y="464"/>
                  </a:lnTo>
                  <a:lnTo>
                    <a:pt x="1813197" y="0"/>
                  </a:lnTo>
                  <a:lnTo>
                    <a:pt x="1815827" y="0"/>
                  </a:lnTo>
                  <a:lnTo>
                    <a:pt x="1816950" y="464"/>
                  </a:lnTo>
                  <a:lnTo>
                    <a:pt x="1818810" y="2324"/>
                  </a:lnTo>
                  <a:lnTo>
                    <a:pt x="1819274" y="3447"/>
                  </a:lnTo>
                  <a:lnTo>
                    <a:pt x="1819274" y="6077"/>
                  </a:lnTo>
                  <a:lnTo>
                    <a:pt x="1818810" y="7200"/>
                  </a:lnTo>
                  <a:lnTo>
                    <a:pt x="1816950" y="9060"/>
                  </a:lnTo>
                  <a:lnTo>
                    <a:pt x="1815827" y="9524"/>
                  </a:lnTo>
                  <a:close/>
                </a:path>
                <a:path w="5153025" h="9525">
                  <a:moveTo>
                    <a:pt x="1863452" y="9524"/>
                  </a:moveTo>
                  <a:lnTo>
                    <a:pt x="1860822" y="9524"/>
                  </a:lnTo>
                  <a:lnTo>
                    <a:pt x="1859699" y="9060"/>
                  </a:lnTo>
                  <a:lnTo>
                    <a:pt x="1857839" y="7200"/>
                  </a:lnTo>
                  <a:lnTo>
                    <a:pt x="1857374" y="6077"/>
                  </a:lnTo>
                  <a:lnTo>
                    <a:pt x="1857374" y="3447"/>
                  </a:lnTo>
                  <a:lnTo>
                    <a:pt x="1857839" y="2324"/>
                  </a:lnTo>
                  <a:lnTo>
                    <a:pt x="1859699" y="464"/>
                  </a:lnTo>
                  <a:lnTo>
                    <a:pt x="1860822" y="0"/>
                  </a:lnTo>
                  <a:lnTo>
                    <a:pt x="1863452" y="0"/>
                  </a:lnTo>
                  <a:lnTo>
                    <a:pt x="1864574" y="464"/>
                  </a:lnTo>
                  <a:lnTo>
                    <a:pt x="1866434" y="2324"/>
                  </a:lnTo>
                  <a:lnTo>
                    <a:pt x="1866899" y="3447"/>
                  </a:lnTo>
                  <a:lnTo>
                    <a:pt x="1866899" y="6077"/>
                  </a:lnTo>
                  <a:lnTo>
                    <a:pt x="1866434" y="7200"/>
                  </a:lnTo>
                  <a:lnTo>
                    <a:pt x="1864574" y="9060"/>
                  </a:lnTo>
                  <a:lnTo>
                    <a:pt x="1863452" y="9524"/>
                  </a:lnTo>
                  <a:close/>
                </a:path>
                <a:path w="5153025" h="9525">
                  <a:moveTo>
                    <a:pt x="1911077" y="9524"/>
                  </a:moveTo>
                  <a:lnTo>
                    <a:pt x="1908447" y="9524"/>
                  </a:lnTo>
                  <a:lnTo>
                    <a:pt x="1907324" y="9060"/>
                  </a:lnTo>
                  <a:lnTo>
                    <a:pt x="1905464" y="7200"/>
                  </a:lnTo>
                  <a:lnTo>
                    <a:pt x="1904999" y="6077"/>
                  </a:lnTo>
                  <a:lnTo>
                    <a:pt x="1904999" y="3447"/>
                  </a:lnTo>
                  <a:lnTo>
                    <a:pt x="1905464" y="2324"/>
                  </a:lnTo>
                  <a:lnTo>
                    <a:pt x="1907324" y="464"/>
                  </a:lnTo>
                  <a:lnTo>
                    <a:pt x="1908447" y="0"/>
                  </a:lnTo>
                  <a:lnTo>
                    <a:pt x="1911077" y="0"/>
                  </a:lnTo>
                  <a:lnTo>
                    <a:pt x="1912199" y="464"/>
                  </a:lnTo>
                  <a:lnTo>
                    <a:pt x="1914059" y="2324"/>
                  </a:lnTo>
                  <a:lnTo>
                    <a:pt x="1914524" y="3447"/>
                  </a:lnTo>
                  <a:lnTo>
                    <a:pt x="1914524" y="6077"/>
                  </a:lnTo>
                  <a:lnTo>
                    <a:pt x="1914059" y="7200"/>
                  </a:lnTo>
                  <a:lnTo>
                    <a:pt x="1912199" y="9060"/>
                  </a:lnTo>
                  <a:lnTo>
                    <a:pt x="1911077" y="9524"/>
                  </a:lnTo>
                  <a:close/>
                </a:path>
                <a:path w="5153025" h="9525">
                  <a:moveTo>
                    <a:pt x="1958702" y="9524"/>
                  </a:moveTo>
                  <a:lnTo>
                    <a:pt x="1956072" y="9524"/>
                  </a:lnTo>
                  <a:lnTo>
                    <a:pt x="1954949" y="9060"/>
                  </a:lnTo>
                  <a:lnTo>
                    <a:pt x="1953089" y="7200"/>
                  </a:lnTo>
                  <a:lnTo>
                    <a:pt x="1952624" y="6077"/>
                  </a:lnTo>
                  <a:lnTo>
                    <a:pt x="1952624" y="3447"/>
                  </a:lnTo>
                  <a:lnTo>
                    <a:pt x="1953089" y="2324"/>
                  </a:lnTo>
                  <a:lnTo>
                    <a:pt x="1954949" y="464"/>
                  </a:lnTo>
                  <a:lnTo>
                    <a:pt x="1956072" y="0"/>
                  </a:lnTo>
                  <a:lnTo>
                    <a:pt x="1958702" y="0"/>
                  </a:lnTo>
                  <a:lnTo>
                    <a:pt x="1959824" y="464"/>
                  </a:lnTo>
                  <a:lnTo>
                    <a:pt x="1961684" y="2324"/>
                  </a:lnTo>
                  <a:lnTo>
                    <a:pt x="1962149" y="3447"/>
                  </a:lnTo>
                  <a:lnTo>
                    <a:pt x="1962149" y="6077"/>
                  </a:lnTo>
                  <a:lnTo>
                    <a:pt x="1961684" y="7200"/>
                  </a:lnTo>
                  <a:lnTo>
                    <a:pt x="1959824" y="9060"/>
                  </a:lnTo>
                  <a:lnTo>
                    <a:pt x="1958702" y="9524"/>
                  </a:lnTo>
                  <a:close/>
                </a:path>
                <a:path w="5153025" h="9525">
                  <a:moveTo>
                    <a:pt x="2006327" y="9524"/>
                  </a:moveTo>
                  <a:lnTo>
                    <a:pt x="2003697" y="9524"/>
                  </a:lnTo>
                  <a:lnTo>
                    <a:pt x="2002574" y="9060"/>
                  </a:lnTo>
                  <a:lnTo>
                    <a:pt x="2000714" y="7200"/>
                  </a:lnTo>
                  <a:lnTo>
                    <a:pt x="2000249" y="6077"/>
                  </a:lnTo>
                  <a:lnTo>
                    <a:pt x="2000249" y="3447"/>
                  </a:lnTo>
                  <a:lnTo>
                    <a:pt x="2000714" y="2324"/>
                  </a:lnTo>
                  <a:lnTo>
                    <a:pt x="2002574" y="464"/>
                  </a:lnTo>
                  <a:lnTo>
                    <a:pt x="2003697" y="0"/>
                  </a:lnTo>
                  <a:lnTo>
                    <a:pt x="2006327" y="0"/>
                  </a:lnTo>
                  <a:lnTo>
                    <a:pt x="2007449" y="464"/>
                  </a:lnTo>
                  <a:lnTo>
                    <a:pt x="2009309" y="2324"/>
                  </a:lnTo>
                  <a:lnTo>
                    <a:pt x="2009774" y="3447"/>
                  </a:lnTo>
                  <a:lnTo>
                    <a:pt x="2009774" y="6077"/>
                  </a:lnTo>
                  <a:lnTo>
                    <a:pt x="2009309" y="7200"/>
                  </a:lnTo>
                  <a:lnTo>
                    <a:pt x="2007449" y="9060"/>
                  </a:lnTo>
                  <a:lnTo>
                    <a:pt x="2006327" y="9524"/>
                  </a:lnTo>
                  <a:close/>
                </a:path>
                <a:path w="5153025" h="9525">
                  <a:moveTo>
                    <a:pt x="2053952" y="9524"/>
                  </a:moveTo>
                  <a:lnTo>
                    <a:pt x="2051322" y="9524"/>
                  </a:lnTo>
                  <a:lnTo>
                    <a:pt x="2050199" y="9060"/>
                  </a:lnTo>
                  <a:lnTo>
                    <a:pt x="2048339" y="7200"/>
                  </a:lnTo>
                  <a:lnTo>
                    <a:pt x="2047874" y="6077"/>
                  </a:lnTo>
                  <a:lnTo>
                    <a:pt x="2047874" y="3447"/>
                  </a:lnTo>
                  <a:lnTo>
                    <a:pt x="2048339" y="2324"/>
                  </a:lnTo>
                  <a:lnTo>
                    <a:pt x="2050199" y="464"/>
                  </a:lnTo>
                  <a:lnTo>
                    <a:pt x="2051322" y="0"/>
                  </a:lnTo>
                  <a:lnTo>
                    <a:pt x="2053952" y="0"/>
                  </a:lnTo>
                  <a:lnTo>
                    <a:pt x="2055075" y="464"/>
                  </a:lnTo>
                  <a:lnTo>
                    <a:pt x="2056935" y="2324"/>
                  </a:lnTo>
                  <a:lnTo>
                    <a:pt x="2057399" y="3447"/>
                  </a:lnTo>
                  <a:lnTo>
                    <a:pt x="2057399" y="6077"/>
                  </a:lnTo>
                  <a:lnTo>
                    <a:pt x="2056935" y="7200"/>
                  </a:lnTo>
                  <a:lnTo>
                    <a:pt x="2055075" y="9060"/>
                  </a:lnTo>
                  <a:lnTo>
                    <a:pt x="2053952" y="9524"/>
                  </a:lnTo>
                  <a:close/>
                </a:path>
                <a:path w="5153025" h="9525">
                  <a:moveTo>
                    <a:pt x="2101577" y="9524"/>
                  </a:moveTo>
                  <a:lnTo>
                    <a:pt x="2098947" y="9524"/>
                  </a:lnTo>
                  <a:lnTo>
                    <a:pt x="2097824" y="9060"/>
                  </a:lnTo>
                  <a:lnTo>
                    <a:pt x="2095964" y="7200"/>
                  </a:lnTo>
                  <a:lnTo>
                    <a:pt x="2095499" y="6077"/>
                  </a:lnTo>
                  <a:lnTo>
                    <a:pt x="2095499" y="3447"/>
                  </a:lnTo>
                  <a:lnTo>
                    <a:pt x="2095964" y="2324"/>
                  </a:lnTo>
                  <a:lnTo>
                    <a:pt x="2097824" y="464"/>
                  </a:lnTo>
                  <a:lnTo>
                    <a:pt x="2098947" y="0"/>
                  </a:lnTo>
                  <a:lnTo>
                    <a:pt x="2101577" y="0"/>
                  </a:lnTo>
                  <a:lnTo>
                    <a:pt x="2102699" y="464"/>
                  </a:lnTo>
                  <a:lnTo>
                    <a:pt x="2104559" y="2324"/>
                  </a:lnTo>
                  <a:lnTo>
                    <a:pt x="2105024" y="3447"/>
                  </a:lnTo>
                  <a:lnTo>
                    <a:pt x="2105024" y="6077"/>
                  </a:lnTo>
                  <a:lnTo>
                    <a:pt x="2104559" y="7200"/>
                  </a:lnTo>
                  <a:lnTo>
                    <a:pt x="2102699" y="9060"/>
                  </a:lnTo>
                  <a:lnTo>
                    <a:pt x="2101577" y="9524"/>
                  </a:lnTo>
                  <a:close/>
                </a:path>
                <a:path w="5153025" h="9525">
                  <a:moveTo>
                    <a:pt x="2149202" y="9524"/>
                  </a:moveTo>
                  <a:lnTo>
                    <a:pt x="2146572" y="9524"/>
                  </a:lnTo>
                  <a:lnTo>
                    <a:pt x="2145449" y="9060"/>
                  </a:lnTo>
                  <a:lnTo>
                    <a:pt x="2143589" y="7200"/>
                  </a:lnTo>
                  <a:lnTo>
                    <a:pt x="2143124" y="6077"/>
                  </a:lnTo>
                  <a:lnTo>
                    <a:pt x="2143124" y="3447"/>
                  </a:lnTo>
                  <a:lnTo>
                    <a:pt x="2143589" y="2324"/>
                  </a:lnTo>
                  <a:lnTo>
                    <a:pt x="2145449" y="464"/>
                  </a:lnTo>
                  <a:lnTo>
                    <a:pt x="2146572" y="0"/>
                  </a:lnTo>
                  <a:lnTo>
                    <a:pt x="2149202" y="0"/>
                  </a:lnTo>
                  <a:lnTo>
                    <a:pt x="2150324" y="464"/>
                  </a:lnTo>
                  <a:lnTo>
                    <a:pt x="2152184" y="2324"/>
                  </a:lnTo>
                  <a:lnTo>
                    <a:pt x="2152649" y="3447"/>
                  </a:lnTo>
                  <a:lnTo>
                    <a:pt x="2152649" y="6077"/>
                  </a:lnTo>
                  <a:lnTo>
                    <a:pt x="2152184" y="7200"/>
                  </a:lnTo>
                  <a:lnTo>
                    <a:pt x="2150324" y="9060"/>
                  </a:lnTo>
                  <a:lnTo>
                    <a:pt x="2149202" y="9524"/>
                  </a:lnTo>
                  <a:close/>
                </a:path>
                <a:path w="5153025" h="9525">
                  <a:moveTo>
                    <a:pt x="2196827" y="9524"/>
                  </a:moveTo>
                  <a:lnTo>
                    <a:pt x="2194197" y="9524"/>
                  </a:lnTo>
                  <a:lnTo>
                    <a:pt x="2193074" y="9060"/>
                  </a:lnTo>
                  <a:lnTo>
                    <a:pt x="2191214" y="7200"/>
                  </a:lnTo>
                  <a:lnTo>
                    <a:pt x="2190749" y="6077"/>
                  </a:lnTo>
                  <a:lnTo>
                    <a:pt x="2190749" y="3447"/>
                  </a:lnTo>
                  <a:lnTo>
                    <a:pt x="2191214" y="2324"/>
                  </a:lnTo>
                  <a:lnTo>
                    <a:pt x="2193074" y="464"/>
                  </a:lnTo>
                  <a:lnTo>
                    <a:pt x="2194197" y="0"/>
                  </a:lnTo>
                  <a:lnTo>
                    <a:pt x="2196827" y="0"/>
                  </a:lnTo>
                  <a:lnTo>
                    <a:pt x="2197949" y="464"/>
                  </a:lnTo>
                  <a:lnTo>
                    <a:pt x="2199809" y="2324"/>
                  </a:lnTo>
                  <a:lnTo>
                    <a:pt x="2200274" y="3447"/>
                  </a:lnTo>
                  <a:lnTo>
                    <a:pt x="2200274" y="6077"/>
                  </a:lnTo>
                  <a:lnTo>
                    <a:pt x="2199809" y="7200"/>
                  </a:lnTo>
                  <a:lnTo>
                    <a:pt x="2197949" y="9060"/>
                  </a:lnTo>
                  <a:lnTo>
                    <a:pt x="2196827" y="9524"/>
                  </a:lnTo>
                  <a:close/>
                </a:path>
                <a:path w="5153025" h="9525">
                  <a:moveTo>
                    <a:pt x="2244452" y="9524"/>
                  </a:moveTo>
                  <a:lnTo>
                    <a:pt x="2241822" y="9524"/>
                  </a:lnTo>
                  <a:lnTo>
                    <a:pt x="2240699" y="9060"/>
                  </a:lnTo>
                  <a:lnTo>
                    <a:pt x="2238839" y="7200"/>
                  </a:lnTo>
                  <a:lnTo>
                    <a:pt x="2238374" y="6077"/>
                  </a:lnTo>
                  <a:lnTo>
                    <a:pt x="2238374" y="3447"/>
                  </a:lnTo>
                  <a:lnTo>
                    <a:pt x="2238839" y="2324"/>
                  </a:lnTo>
                  <a:lnTo>
                    <a:pt x="2240699" y="464"/>
                  </a:lnTo>
                  <a:lnTo>
                    <a:pt x="2241822" y="0"/>
                  </a:lnTo>
                  <a:lnTo>
                    <a:pt x="2244452" y="0"/>
                  </a:lnTo>
                  <a:lnTo>
                    <a:pt x="2245574" y="464"/>
                  </a:lnTo>
                  <a:lnTo>
                    <a:pt x="2247434" y="2324"/>
                  </a:lnTo>
                  <a:lnTo>
                    <a:pt x="2247899" y="3447"/>
                  </a:lnTo>
                  <a:lnTo>
                    <a:pt x="2247899" y="6077"/>
                  </a:lnTo>
                  <a:lnTo>
                    <a:pt x="2247434" y="7200"/>
                  </a:lnTo>
                  <a:lnTo>
                    <a:pt x="2245574" y="9060"/>
                  </a:lnTo>
                  <a:lnTo>
                    <a:pt x="2244452" y="9524"/>
                  </a:lnTo>
                  <a:close/>
                </a:path>
                <a:path w="5153025" h="9525">
                  <a:moveTo>
                    <a:pt x="2292077" y="9524"/>
                  </a:moveTo>
                  <a:lnTo>
                    <a:pt x="2289447" y="9524"/>
                  </a:lnTo>
                  <a:lnTo>
                    <a:pt x="2288324" y="9060"/>
                  </a:lnTo>
                  <a:lnTo>
                    <a:pt x="2286464" y="7200"/>
                  </a:lnTo>
                  <a:lnTo>
                    <a:pt x="2285999" y="6077"/>
                  </a:lnTo>
                  <a:lnTo>
                    <a:pt x="2285999" y="3447"/>
                  </a:lnTo>
                  <a:lnTo>
                    <a:pt x="2286464" y="2324"/>
                  </a:lnTo>
                  <a:lnTo>
                    <a:pt x="2288324" y="464"/>
                  </a:lnTo>
                  <a:lnTo>
                    <a:pt x="2289447" y="0"/>
                  </a:lnTo>
                  <a:lnTo>
                    <a:pt x="2292077" y="0"/>
                  </a:lnTo>
                  <a:lnTo>
                    <a:pt x="2293199" y="464"/>
                  </a:lnTo>
                  <a:lnTo>
                    <a:pt x="2295059" y="2324"/>
                  </a:lnTo>
                  <a:lnTo>
                    <a:pt x="2295524" y="3447"/>
                  </a:lnTo>
                  <a:lnTo>
                    <a:pt x="2295524" y="6077"/>
                  </a:lnTo>
                  <a:lnTo>
                    <a:pt x="2295059" y="7200"/>
                  </a:lnTo>
                  <a:lnTo>
                    <a:pt x="2293199" y="9060"/>
                  </a:lnTo>
                  <a:lnTo>
                    <a:pt x="2292077" y="9524"/>
                  </a:lnTo>
                  <a:close/>
                </a:path>
                <a:path w="5153025" h="9525">
                  <a:moveTo>
                    <a:pt x="2339702" y="9524"/>
                  </a:moveTo>
                  <a:lnTo>
                    <a:pt x="2337072" y="9524"/>
                  </a:lnTo>
                  <a:lnTo>
                    <a:pt x="2335949" y="9060"/>
                  </a:lnTo>
                  <a:lnTo>
                    <a:pt x="2334089" y="7200"/>
                  </a:lnTo>
                  <a:lnTo>
                    <a:pt x="2333624" y="6077"/>
                  </a:lnTo>
                  <a:lnTo>
                    <a:pt x="2333624" y="3447"/>
                  </a:lnTo>
                  <a:lnTo>
                    <a:pt x="2334089" y="2324"/>
                  </a:lnTo>
                  <a:lnTo>
                    <a:pt x="2335949" y="464"/>
                  </a:lnTo>
                  <a:lnTo>
                    <a:pt x="2337072" y="0"/>
                  </a:lnTo>
                  <a:lnTo>
                    <a:pt x="2339702" y="0"/>
                  </a:lnTo>
                  <a:lnTo>
                    <a:pt x="2340824" y="464"/>
                  </a:lnTo>
                  <a:lnTo>
                    <a:pt x="2342684" y="2324"/>
                  </a:lnTo>
                  <a:lnTo>
                    <a:pt x="2343149" y="3447"/>
                  </a:lnTo>
                  <a:lnTo>
                    <a:pt x="2343149" y="6077"/>
                  </a:lnTo>
                  <a:lnTo>
                    <a:pt x="2342684" y="7200"/>
                  </a:lnTo>
                  <a:lnTo>
                    <a:pt x="2340824" y="9060"/>
                  </a:lnTo>
                  <a:lnTo>
                    <a:pt x="2339702" y="9524"/>
                  </a:lnTo>
                  <a:close/>
                </a:path>
                <a:path w="5153025" h="9525">
                  <a:moveTo>
                    <a:pt x="2387327" y="9524"/>
                  </a:moveTo>
                  <a:lnTo>
                    <a:pt x="2384697" y="9524"/>
                  </a:lnTo>
                  <a:lnTo>
                    <a:pt x="2383574" y="9060"/>
                  </a:lnTo>
                  <a:lnTo>
                    <a:pt x="2381714" y="7200"/>
                  </a:lnTo>
                  <a:lnTo>
                    <a:pt x="2381249" y="6077"/>
                  </a:lnTo>
                  <a:lnTo>
                    <a:pt x="2381249" y="3447"/>
                  </a:lnTo>
                  <a:lnTo>
                    <a:pt x="2381714" y="2324"/>
                  </a:lnTo>
                  <a:lnTo>
                    <a:pt x="2383574" y="464"/>
                  </a:lnTo>
                  <a:lnTo>
                    <a:pt x="2384697" y="0"/>
                  </a:lnTo>
                  <a:lnTo>
                    <a:pt x="2387327" y="0"/>
                  </a:lnTo>
                  <a:lnTo>
                    <a:pt x="2388449" y="464"/>
                  </a:lnTo>
                  <a:lnTo>
                    <a:pt x="2390309" y="2324"/>
                  </a:lnTo>
                  <a:lnTo>
                    <a:pt x="2390774" y="3447"/>
                  </a:lnTo>
                  <a:lnTo>
                    <a:pt x="2390774" y="6077"/>
                  </a:lnTo>
                  <a:lnTo>
                    <a:pt x="2390309" y="7200"/>
                  </a:lnTo>
                  <a:lnTo>
                    <a:pt x="2388449" y="9060"/>
                  </a:lnTo>
                  <a:lnTo>
                    <a:pt x="2387327" y="9524"/>
                  </a:lnTo>
                  <a:close/>
                </a:path>
                <a:path w="5153025" h="9525">
                  <a:moveTo>
                    <a:pt x="2434952" y="9524"/>
                  </a:moveTo>
                  <a:lnTo>
                    <a:pt x="2432322" y="9524"/>
                  </a:lnTo>
                  <a:lnTo>
                    <a:pt x="2431199" y="9060"/>
                  </a:lnTo>
                  <a:lnTo>
                    <a:pt x="2429339" y="7200"/>
                  </a:lnTo>
                  <a:lnTo>
                    <a:pt x="2428874" y="6077"/>
                  </a:lnTo>
                  <a:lnTo>
                    <a:pt x="2428874" y="3447"/>
                  </a:lnTo>
                  <a:lnTo>
                    <a:pt x="2429339" y="2324"/>
                  </a:lnTo>
                  <a:lnTo>
                    <a:pt x="2431199" y="464"/>
                  </a:lnTo>
                  <a:lnTo>
                    <a:pt x="2432322" y="0"/>
                  </a:lnTo>
                  <a:lnTo>
                    <a:pt x="2434952" y="0"/>
                  </a:lnTo>
                  <a:lnTo>
                    <a:pt x="2436074" y="464"/>
                  </a:lnTo>
                  <a:lnTo>
                    <a:pt x="2437934" y="2324"/>
                  </a:lnTo>
                  <a:lnTo>
                    <a:pt x="2438399" y="3447"/>
                  </a:lnTo>
                  <a:lnTo>
                    <a:pt x="2438399" y="6077"/>
                  </a:lnTo>
                  <a:lnTo>
                    <a:pt x="2437934" y="7200"/>
                  </a:lnTo>
                  <a:lnTo>
                    <a:pt x="2436074" y="9060"/>
                  </a:lnTo>
                  <a:lnTo>
                    <a:pt x="2434952" y="9524"/>
                  </a:lnTo>
                  <a:close/>
                </a:path>
                <a:path w="5153025" h="9525">
                  <a:moveTo>
                    <a:pt x="2482577" y="9524"/>
                  </a:moveTo>
                  <a:lnTo>
                    <a:pt x="2479947" y="9524"/>
                  </a:lnTo>
                  <a:lnTo>
                    <a:pt x="2478824" y="9060"/>
                  </a:lnTo>
                  <a:lnTo>
                    <a:pt x="2476964" y="7200"/>
                  </a:lnTo>
                  <a:lnTo>
                    <a:pt x="2476499" y="6077"/>
                  </a:lnTo>
                  <a:lnTo>
                    <a:pt x="2476499" y="3447"/>
                  </a:lnTo>
                  <a:lnTo>
                    <a:pt x="2476964" y="2324"/>
                  </a:lnTo>
                  <a:lnTo>
                    <a:pt x="2478824" y="464"/>
                  </a:lnTo>
                  <a:lnTo>
                    <a:pt x="2479947" y="0"/>
                  </a:lnTo>
                  <a:lnTo>
                    <a:pt x="2482577" y="0"/>
                  </a:lnTo>
                  <a:lnTo>
                    <a:pt x="2483699" y="464"/>
                  </a:lnTo>
                  <a:lnTo>
                    <a:pt x="2485559" y="2324"/>
                  </a:lnTo>
                  <a:lnTo>
                    <a:pt x="2486024" y="3447"/>
                  </a:lnTo>
                  <a:lnTo>
                    <a:pt x="2486024" y="6077"/>
                  </a:lnTo>
                  <a:lnTo>
                    <a:pt x="2485559" y="7200"/>
                  </a:lnTo>
                  <a:lnTo>
                    <a:pt x="2483699" y="9060"/>
                  </a:lnTo>
                  <a:lnTo>
                    <a:pt x="2482577" y="9524"/>
                  </a:lnTo>
                  <a:close/>
                </a:path>
                <a:path w="5153025" h="9525">
                  <a:moveTo>
                    <a:pt x="2530202" y="9524"/>
                  </a:moveTo>
                  <a:lnTo>
                    <a:pt x="2527572" y="9524"/>
                  </a:lnTo>
                  <a:lnTo>
                    <a:pt x="2526449" y="9060"/>
                  </a:lnTo>
                  <a:lnTo>
                    <a:pt x="2524589" y="7200"/>
                  </a:lnTo>
                  <a:lnTo>
                    <a:pt x="2524124" y="6077"/>
                  </a:lnTo>
                  <a:lnTo>
                    <a:pt x="2524124" y="3447"/>
                  </a:lnTo>
                  <a:lnTo>
                    <a:pt x="2524589" y="2324"/>
                  </a:lnTo>
                  <a:lnTo>
                    <a:pt x="2526449" y="464"/>
                  </a:lnTo>
                  <a:lnTo>
                    <a:pt x="2527572" y="0"/>
                  </a:lnTo>
                  <a:lnTo>
                    <a:pt x="2530202" y="0"/>
                  </a:lnTo>
                  <a:lnTo>
                    <a:pt x="2531325" y="464"/>
                  </a:lnTo>
                  <a:lnTo>
                    <a:pt x="2533184" y="2324"/>
                  </a:lnTo>
                  <a:lnTo>
                    <a:pt x="2533649" y="3447"/>
                  </a:lnTo>
                  <a:lnTo>
                    <a:pt x="2533649" y="6077"/>
                  </a:lnTo>
                  <a:lnTo>
                    <a:pt x="2533184" y="7200"/>
                  </a:lnTo>
                  <a:lnTo>
                    <a:pt x="2531325" y="9060"/>
                  </a:lnTo>
                  <a:lnTo>
                    <a:pt x="2530202" y="9524"/>
                  </a:lnTo>
                  <a:close/>
                </a:path>
                <a:path w="5153025" h="9525">
                  <a:moveTo>
                    <a:pt x="2577827" y="9524"/>
                  </a:moveTo>
                  <a:lnTo>
                    <a:pt x="2575197" y="9524"/>
                  </a:lnTo>
                  <a:lnTo>
                    <a:pt x="2574074" y="9060"/>
                  </a:lnTo>
                  <a:lnTo>
                    <a:pt x="2572214" y="7200"/>
                  </a:lnTo>
                  <a:lnTo>
                    <a:pt x="2571749" y="6077"/>
                  </a:lnTo>
                  <a:lnTo>
                    <a:pt x="2571749" y="3447"/>
                  </a:lnTo>
                  <a:lnTo>
                    <a:pt x="2572214" y="2324"/>
                  </a:lnTo>
                  <a:lnTo>
                    <a:pt x="2574074" y="464"/>
                  </a:lnTo>
                  <a:lnTo>
                    <a:pt x="2575197" y="0"/>
                  </a:lnTo>
                  <a:lnTo>
                    <a:pt x="2577827" y="0"/>
                  </a:lnTo>
                  <a:lnTo>
                    <a:pt x="2578950" y="464"/>
                  </a:lnTo>
                  <a:lnTo>
                    <a:pt x="2580809" y="2324"/>
                  </a:lnTo>
                  <a:lnTo>
                    <a:pt x="2581274" y="3447"/>
                  </a:lnTo>
                  <a:lnTo>
                    <a:pt x="2581274" y="6077"/>
                  </a:lnTo>
                  <a:lnTo>
                    <a:pt x="2580809" y="7200"/>
                  </a:lnTo>
                  <a:lnTo>
                    <a:pt x="2578950" y="9060"/>
                  </a:lnTo>
                  <a:lnTo>
                    <a:pt x="2577827" y="9524"/>
                  </a:lnTo>
                  <a:close/>
                </a:path>
                <a:path w="5153025" h="9525">
                  <a:moveTo>
                    <a:pt x="2625452" y="9524"/>
                  </a:moveTo>
                  <a:lnTo>
                    <a:pt x="2622822" y="9524"/>
                  </a:lnTo>
                  <a:lnTo>
                    <a:pt x="2621699" y="9060"/>
                  </a:lnTo>
                  <a:lnTo>
                    <a:pt x="2619840" y="7200"/>
                  </a:lnTo>
                  <a:lnTo>
                    <a:pt x="2619374" y="6077"/>
                  </a:lnTo>
                  <a:lnTo>
                    <a:pt x="2619374" y="3447"/>
                  </a:lnTo>
                  <a:lnTo>
                    <a:pt x="2619840" y="2324"/>
                  </a:lnTo>
                  <a:lnTo>
                    <a:pt x="2621699" y="464"/>
                  </a:lnTo>
                  <a:lnTo>
                    <a:pt x="2622822" y="0"/>
                  </a:lnTo>
                  <a:lnTo>
                    <a:pt x="2625452" y="0"/>
                  </a:lnTo>
                  <a:lnTo>
                    <a:pt x="2626575" y="464"/>
                  </a:lnTo>
                  <a:lnTo>
                    <a:pt x="2628434" y="2324"/>
                  </a:lnTo>
                  <a:lnTo>
                    <a:pt x="2628899" y="3447"/>
                  </a:lnTo>
                  <a:lnTo>
                    <a:pt x="2628899" y="6077"/>
                  </a:lnTo>
                  <a:lnTo>
                    <a:pt x="2628434" y="7200"/>
                  </a:lnTo>
                  <a:lnTo>
                    <a:pt x="2626575" y="9060"/>
                  </a:lnTo>
                  <a:lnTo>
                    <a:pt x="2625452" y="9524"/>
                  </a:lnTo>
                  <a:close/>
                </a:path>
                <a:path w="5153025" h="9525">
                  <a:moveTo>
                    <a:pt x="2673077" y="9524"/>
                  </a:moveTo>
                  <a:lnTo>
                    <a:pt x="2670447" y="9524"/>
                  </a:lnTo>
                  <a:lnTo>
                    <a:pt x="2669324" y="9060"/>
                  </a:lnTo>
                  <a:lnTo>
                    <a:pt x="2667464" y="7200"/>
                  </a:lnTo>
                  <a:lnTo>
                    <a:pt x="2666999" y="6077"/>
                  </a:lnTo>
                  <a:lnTo>
                    <a:pt x="2666999" y="3447"/>
                  </a:lnTo>
                  <a:lnTo>
                    <a:pt x="2667464" y="2324"/>
                  </a:lnTo>
                  <a:lnTo>
                    <a:pt x="2669324" y="464"/>
                  </a:lnTo>
                  <a:lnTo>
                    <a:pt x="2670447" y="0"/>
                  </a:lnTo>
                  <a:lnTo>
                    <a:pt x="2673077" y="0"/>
                  </a:lnTo>
                  <a:lnTo>
                    <a:pt x="2674200" y="464"/>
                  </a:lnTo>
                  <a:lnTo>
                    <a:pt x="2676059" y="2324"/>
                  </a:lnTo>
                  <a:lnTo>
                    <a:pt x="2676524" y="3447"/>
                  </a:lnTo>
                  <a:lnTo>
                    <a:pt x="2676524" y="6077"/>
                  </a:lnTo>
                  <a:lnTo>
                    <a:pt x="2676059" y="7200"/>
                  </a:lnTo>
                  <a:lnTo>
                    <a:pt x="2674200" y="9060"/>
                  </a:lnTo>
                  <a:lnTo>
                    <a:pt x="2673077" y="9524"/>
                  </a:lnTo>
                  <a:close/>
                </a:path>
                <a:path w="5153025" h="9525">
                  <a:moveTo>
                    <a:pt x="2720702" y="9524"/>
                  </a:moveTo>
                  <a:lnTo>
                    <a:pt x="2718072" y="9524"/>
                  </a:lnTo>
                  <a:lnTo>
                    <a:pt x="2716949" y="9060"/>
                  </a:lnTo>
                  <a:lnTo>
                    <a:pt x="2715089" y="7200"/>
                  </a:lnTo>
                  <a:lnTo>
                    <a:pt x="2714624" y="6077"/>
                  </a:lnTo>
                  <a:lnTo>
                    <a:pt x="2714624" y="3447"/>
                  </a:lnTo>
                  <a:lnTo>
                    <a:pt x="2715089" y="2324"/>
                  </a:lnTo>
                  <a:lnTo>
                    <a:pt x="2716949" y="464"/>
                  </a:lnTo>
                  <a:lnTo>
                    <a:pt x="2718072" y="0"/>
                  </a:lnTo>
                  <a:lnTo>
                    <a:pt x="2720702" y="0"/>
                  </a:lnTo>
                  <a:lnTo>
                    <a:pt x="2721824" y="464"/>
                  </a:lnTo>
                  <a:lnTo>
                    <a:pt x="2723684" y="2324"/>
                  </a:lnTo>
                  <a:lnTo>
                    <a:pt x="2724149" y="3447"/>
                  </a:lnTo>
                  <a:lnTo>
                    <a:pt x="2724149" y="6077"/>
                  </a:lnTo>
                  <a:lnTo>
                    <a:pt x="2723684" y="7200"/>
                  </a:lnTo>
                  <a:lnTo>
                    <a:pt x="2721824" y="9060"/>
                  </a:lnTo>
                  <a:lnTo>
                    <a:pt x="2720702" y="9524"/>
                  </a:lnTo>
                  <a:close/>
                </a:path>
                <a:path w="5153025" h="9525">
                  <a:moveTo>
                    <a:pt x="2768327" y="9524"/>
                  </a:moveTo>
                  <a:lnTo>
                    <a:pt x="2765697" y="9524"/>
                  </a:lnTo>
                  <a:lnTo>
                    <a:pt x="2764574" y="9060"/>
                  </a:lnTo>
                  <a:lnTo>
                    <a:pt x="2762714" y="7200"/>
                  </a:lnTo>
                  <a:lnTo>
                    <a:pt x="2762249" y="6077"/>
                  </a:lnTo>
                  <a:lnTo>
                    <a:pt x="2762249" y="3447"/>
                  </a:lnTo>
                  <a:lnTo>
                    <a:pt x="2762714" y="2324"/>
                  </a:lnTo>
                  <a:lnTo>
                    <a:pt x="2764574" y="464"/>
                  </a:lnTo>
                  <a:lnTo>
                    <a:pt x="2765697" y="0"/>
                  </a:lnTo>
                  <a:lnTo>
                    <a:pt x="2768327" y="0"/>
                  </a:lnTo>
                  <a:lnTo>
                    <a:pt x="2769450" y="464"/>
                  </a:lnTo>
                  <a:lnTo>
                    <a:pt x="2771309" y="2324"/>
                  </a:lnTo>
                  <a:lnTo>
                    <a:pt x="2771774" y="3447"/>
                  </a:lnTo>
                  <a:lnTo>
                    <a:pt x="2771774" y="6077"/>
                  </a:lnTo>
                  <a:lnTo>
                    <a:pt x="2771309" y="7200"/>
                  </a:lnTo>
                  <a:lnTo>
                    <a:pt x="2769450" y="9060"/>
                  </a:lnTo>
                  <a:lnTo>
                    <a:pt x="2768327" y="9524"/>
                  </a:lnTo>
                  <a:close/>
                </a:path>
                <a:path w="5153025" h="9525">
                  <a:moveTo>
                    <a:pt x="2815952" y="9524"/>
                  </a:moveTo>
                  <a:lnTo>
                    <a:pt x="2813322" y="9524"/>
                  </a:lnTo>
                  <a:lnTo>
                    <a:pt x="2812199" y="9060"/>
                  </a:lnTo>
                  <a:lnTo>
                    <a:pt x="2810339" y="7200"/>
                  </a:lnTo>
                  <a:lnTo>
                    <a:pt x="2809874" y="6077"/>
                  </a:lnTo>
                  <a:lnTo>
                    <a:pt x="2809874" y="3447"/>
                  </a:lnTo>
                  <a:lnTo>
                    <a:pt x="2810339" y="2324"/>
                  </a:lnTo>
                  <a:lnTo>
                    <a:pt x="2812199" y="464"/>
                  </a:lnTo>
                  <a:lnTo>
                    <a:pt x="2813322" y="0"/>
                  </a:lnTo>
                  <a:lnTo>
                    <a:pt x="2815952" y="0"/>
                  </a:lnTo>
                  <a:lnTo>
                    <a:pt x="2817074" y="464"/>
                  </a:lnTo>
                  <a:lnTo>
                    <a:pt x="2818934" y="2324"/>
                  </a:lnTo>
                  <a:lnTo>
                    <a:pt x="2819399" y="3447"/>
                  </a:lnTo>
                  <a:lnTo>
                    <a:pt x="2819399" y="6077"/>
                  </a:lnTo>
                  <a:lnTo>
                    <a:pt x="2818934" y="7200"/>
                  </a:lnTo>
                  <a:lnTo>
                    <a:pt x="2817074" y="9060"/>
                  </a:lnTo>
                  <a:lnTo>
                    <a:pt x="2815952" y="9524"/>
                  </a:lnTo>
                  <a:close/>
                </a:path>
                <a:path w="5153025" h="9525">
                  <a:moveTo>
                    <a:pt x="2863577" y="9524"/>
                  </a:moveTo>
                  <a:lnTo>
                    <a:pt x="2860947" y="9524"/>
                  </a:lnTo>
                  <a:lnTo>
                    <a:pt x="2859824" y="9060"/>
                  </a:lnTo>
                  <a:lnTo>
                    <a:pt x="2857964" y="7200"/>
                  </a:lnTo>
                  <a:lnTo>
                    <a:pt x="2857499" y="6077"/>
                  </a:lnTo>
                  <a:lnTo>
                    <a:pt x="2857499" y="3447"/>
                  </a:lnTo>
                  <a:lnTo>
                    <a:pt x="2857964" y="2324"/>
                  </a:lnTo>
                  <a:lnTo>
                    <a:pt x="2859824" y="464"/>
                  </a:lnTo>
                  <a:lnTo>
                    <a:pt x="2860947" y="0"/>
                  </a:lnTo>
                  <a:lnTo>
                    <a:pt x="2863577" y="0"/>
                  </a:lnTo>
                  <a:lnTo>
                    <a:pt x="2864700" y="464"/>
                  </a:lnTo>
                  <a:lnTo>
                    <a:pt x="2866559" y="2324"/>
                  </a:lnTo>
                  <a:lnTo>
                    <a:pt x="2867024" y="3447"/>
                  </a:lnTo>
                  <a:lnTo>
                    <a:pt x="2867024" y="6077"/>
                  </a:lnTo>
                  <a:lnTo>
                    <a:pt x="2866559" y="7200"/>
                  </a:lnTo>
                  <a:lnTo>
                    <a:pt x="2864700" y="9060"/>
                  </a:lnTo>
                  <a:lnTo>
                    <a:pt x="2863577" y="9524"/>
                  </a:lnTo>
                  <a:close/>
                </a:path>
                <a:path w="5153025" h="9525">
                  <a:moveTo>
                    <a:pt x="2911202" y="9524"/>
                  </a:moveTo>
                  <a:lnTo>
                    <a:pt x="2908572" y="9524"/>
                  </a:lnTo>
                  <a:lnTo>
                    <a:pt x="2907449" y="9060"/>
                  </a:lnTo>
                  <a:lnTo>
                    <a:pt x="2905589" y="7200"/>
                  </a:lnTo>
                  <a:lnTo>
                    <a:pt x="2905124" y="6077"/>
                  </a:lnTo>
                  <a:lnTo>
                    <a:pt x="2905124" y="3447"/>
                  </a:lnTo>
                  <a:lnTo>
                    <a:pt x="2905589" y="2324"/>
                  </a:lnTo>
                  <a:lnTo>
                    <a:pt x="2907449" y="464"/>
                  </a:lnTo>
                  <a:lnTo>
                    <a:pt x="2908572" y="0"/>
                  </a:lnTo>
                  <a:lnTo>
                    <a:pt x="2911202" y="0"/>
                  </a:lnTo>
                  <a:lnTo>
                    <a:pt x="2912325" y="464"/>
                  </a:lnTo>
                  <a:lnTo>
                    <a:pt x="2914184" y="2324"/>
                  </a:lnTo>
                  <a:lnTo>
                    <a:pt x="2914649" y="3447"/>
                  </a:lnTo>
                  <a:lnTo>
                    <a:pt x="2914649" y="6077"/>
                  </a:lnTo>
                  <a:lnTo>
                    <a:pt x="2914184" y="7200"/>
                  </a:lnTo>
                  <a:lnTo>
                    <a:pt x="2912325" y="9060"/>
                  </a:lnTo>
                  <a:lnTo>
                    <a:pt x="2911202" y="9524"/>
                  </a:lnTo>
                  <a:close/>
                </a:path>
                <a:path w="5153025" h="9525">
                  <a:moveTo>
                    <a:pt x="2958827" y="9524"/>
                  </a:moveTo>
                  <a:lnTo>
                    <a:pt x="2956197" y="9524"/>
                  </a:lnTo>
                  <a:lnTo>
                    <a:pt x="2955074" y="9060"/>
                  </a:lnTo>
                  <a:lnTo>
                    <a:pt x="2953214" y="7200"/>
                  </a:lnTo>
                  <a:lnTo>
                    <a:pt x="2952749" y="6077"/>
                  </a:lnTo>
                  <a:lnTo>
                    <a:pt x="2952749" y="3447"/>
                  </a:lnTo>
                  <a:lnTo>
                    <a:pt x="2953214" y="2324"/>
                  </a:lnTo>
                  <a:lnTo>
                    <a:pt x="2955074" y="464"/>
                  </a:lnTo>
                  <a:lnTo>
                    <a:pt x="2956197" y="0"/>
                  </a:lnTo>
                  <a:lnTo>
                    <a:pt x="2958827" y="0"/>
                  </a:lnTo>
                  <a:lnTo>
                    <a:pt x="2959949" y="464"/>
                  </a:lnTo>
                  <a:lnTo>
                    <a:pt x="2961809" y="2324"/>
                  </a:lnTo>
                  <a:lnTo>
                    <a:pt x="2962274" y="3447"/>
                  </a:lnTo>
                  <a:lnTo>
                    <a:pt x="2962274" y="6077"/>
                  </a:lnTo>
                  <a:lnTo>
                    <a:pt x="2961809" y="7200"/>
                  </a:lnTo>
                  <a:lnTo>
                    <a:pt x="2959949" y="9060"/>
                  </a:lnTo>
                  <a:lnTo>
                    <a:pt x="2958827" y="9524"/>
                  </a:lnTo>
                  <a:close/>
                </a:path>
                <a:path w="5153025" h="9525">
                  <a:moveTo>
                    <a:pt x="3006452" y="9524"/>
                  </a:moveTo>
                  <a:lnTo>
                    <a:pt x="3003822" y="9524"/>
                  </a:lnTo>
                  <a:lnTo>
                    <a:pt x="3002699" y="9060"/>
                  </a:lnTo>
                  <a:lnTo>
                    <a:pt x="3000839" y="7200"/>
                  </a:lnTo>
                  <a:lnTo>
                    <a:pt x="3000374" y="6077"/>
                  </a:lnTo>
                  <a:lnTo>
                    <a:pt x="3000374" y="3447"/>
                  </a:lnTo>
                  <a:lnTo>
                    <a:pt x="3000839" y="2324"/>
                  </a:lnTo>
                  <a:lnTo>
                    <a:pt x="3002699" y="464"/>
                  </a:lnTo>
                  <a:lnTo>
                    <a:pt x="3003822" y="0"/>
                  </a:lnTo>
                  <a:lnTo>
                    <a:pt x="3006452" y="0"/>
                  </a:lnTo>
                  <a:lnTo>
                    <a:pt x="3007574" y="464"/>
                  </a:lnTo>
                  <a:lnTo>
                    <a:pt x="3009434" y="2324"/>
                  </a:lnTo>
                  <a:lnTo>
                    <a:pt x="3009899" y="3447"/>
                  </a:lnTo>
                  <a:lnTo>
                    <a:pt x="3009899" y="6077"/>
                  </a:lnTo>
                  <a:lnTo>
                    <a:pt x="3009434" y="7200"/>
                  </a:lnTo>
                  <a:lnTo>
                    <a:pt x="3007574" y="9060"/>
                  </a:lnTo>
                  <a:lnTo>
                    <a:pt x="3006452" y="9524"/>
                  </a:lnTo>
                  <a:close/>
                </a:path>
                <a:path w="5153025" h="9525">
                  <a:moveTo>
                    <a:pt x="3054077" y="9524"/>
                  </a:moveTo>
                  <a:lnTo>
                    <a:pt x="3051447" y="9524"/>
                  </a:lnTo>
                  <a:lnTo>
                    <a:pt x="3050324" y="9060"/>
                  </a:lnTo>
                  <a:lnTo>
                    <a:pt x="3048464" y="7200"/>
                  </a:lnTo>
                  <a:lnTo>
                    <a:pt x="3047999" y="6077"/>
                  </a:lnTo>
                  <a:lnTo>
                    <a:pt x="3047999" y="3447"/>
                  </a:lnTo>
                  <a:lnTo>
                    <a:pt x="3048464" y="2324"/>
                  </a:lnTo>
                  <a:lnTo>
                    <a:pt x="3050324" y="464"/>
                  </a:lnTo>
                  <a:lnTo>
                    <a:pt x="3051447" y="0"/>
                  </a:lnTo>
                  <a:lnTo>
                    <a:pt x="3054077" y="0"/>
                  </a:lnTo>
                  <a:lnTo>
                    <a:pt x="3055199" y="464"/>
                  </a:lnTo>
                  <a:lnTo>
                    <a:pt x="3057059" y="2324"/>
                  </a:lnTo>
                  <a:lnTo>
                    <a:pt x="3057524" y="3447"/>
                  </a:lnTo>
                  <a:lnTo>
                    <a:pt x="3057524" y="6077"/>
                  </a:lnTo>
                  <a:lnTo>
                    <a:pt x="3057059" y="7200"/>
                  </a:lnTo>
                  <a:lnTo>
                    <a:pt x="3055199" y="9060"/>
                  </a:lnTo>
                  <a:lnTo>
                    <a:pt x="3054077" y="9524"/>
                  </a:lnTo>
                  <a:close/>
                </a:path>
                <a:path w="5153025" h="9525">
                  <a:moveTo>
                    <a:pt x="3101702" y="9524"/>
                  </a:moveTo>
                  <a:lnTo>
                    <a:pt x="3099072" y="9524"/>
                  </a:lnTo>
                  <a:lnTo>
                    <a:pt x="3097949" y="9060"/>
                  </a:lnTo>
                  <a:lnTo>
                    <a:pt x="3096089" y="7200"/>
                  </a:lnTo>
                  <a:lnTo>
                    <a:pt x="3095624" y="6077"/>
                  </a:lnTo>
                  <a:lnTo>
                    <a:pt x="3095624" y="3447"/>
                  </a:lnTo>
                  <a:lnTo>
                    <a:pt x="3096089" y="2324"/>
                  </a:lnTo>
                  <a:lnTo>
                    <a:pt x="3097949" y="464"/>
                  </a:lnTo>
                  <a:lnTo>
                    <a:pt x="3099072" y="0"/>
                  </a:lnTo>
                  <a:lnTo>
                    <a:pt x="3101702" y="0"/>
                  </a:lnTo>
                  <a:lnTo>
                    <a:pt x="3102825" y="464"/>
                  </a:lnTo>
                  <a:lnTo>
                    <a:pt x="3104684" y="2324"/>
                  </a:lnTo>
                  <a:lnTo>
                    <a:pt x="3105149" y="3447"/>
                  </a:lnTo>
                  <a:lnTo>
                    <a:pt x="3105149" y="6077"/>
                  </a:lnTo>
                  <a:lnTo>
                    <a:pt x="3104684" y="7200"/>
                  </a:lnTo>
                  <a:lnTo>
                    <a:pt x="3102825" y="9060"/>
                  </a:lnTo>
                  <a:lnTo>
                    <a:pt x="3101702" y="9524"/>
                  </a:lnTo>
                  <a:close/>
                </a:path>
                <a:path w="5153025" h="9525">
                  <a:moveTo>
                    <a:pt x="3149327" y="9524"/>
                  </a:moveTo>
                  <a:lnTo>
                    <a:pt x="3146697" y="9524"/>
                  </a:lnTo>
                  <a:lnTo>
                    <a:pt x="3145574" y="9060"/>
                  </a:lnTo>
                  <a:lnTo>
                    <a:pt x="3143714" y="7200"/>
                  </a:lnTo>
                  <a:lnTo>
                    <a:pt x="3143249" y="6077"/>
                  </a:lnTo>
                  <a:lnTo>
                    <a:pt x="3143249" y="3447"/>
                  </a:lnTo>
                  <a:lnTo>
                    <a:pt x="3143714" y="2324"/>
                  </a:lnTo>
                  <a:lnTo>
                    <a:pt x="3145574" y="464"/>
                  </a:lnTo>
                  <a:lnTo>
                    <a:pt x="3146697" y="0"/>
                  </a:lnTo>
                  <a:lnTo>
                    <a:pt x="3149327" y="0"/>
                  </a:lnTo>
                  <a:lnTo>
                    <a:pt x="3150450" y="464"/>
                  </a:lnTo>
                  <a:lnTo>
                    <a:pt x="3152309" y="2324"/>
                  </a:lnTo>
                  <a:lnTo>
                    <a:pt x="3152774" y="3447"/>
                  </a:lnTo>
                  <a:lnTo>
                    <a:pt x="3152774" y="6077"/>
                  </a:lnTo>
                  <a:lnTo>
                    <a:pt x="3152309" y="7200"/>
                  </a:lnTo>
                  <a:lnTo>
                    <a:pt x="3150450" y="9060"/>
                  </a:lnTo>
                  <a:lnTo>
                    <a:pt x="3149327" y="9524"/>
                  </a:lnTo>
                  <a:close/>
                </a:path>
                <a:path w="5153025" h="9525">
                  <a:moveTo>
                    <a:pt x="3196951" y="9524"/>
                  </a:moveTo>
                  <a:lnTo>
                    <a:pt x="3194321" y="9524"/>
                  </a:lnTo>
                  <a:lnTo>
                    <a:pt x="3193199" y="9060"/>
                  </a:lnTo>
                  <a:lnTo>
                    <a:pt x="3191339" y="7200"/>
                  </a:lnTo>
                  <a:lnTo>
                    <a:pt x="3190874" y="6077"/>
                  </a:lnTo>
                  <a:lnTo>
                    <a:pt x="3190874" y="3447"/>
                  </a:lnTo>
                  <a:lnTo>
                    <a:pt x="3191339" y="2324"/>
                  </a:lnTo>
                  <a:lnTo>
                    <a:pt x="3193199" y="464"/>
                  </a:lnTo>
                  <a:lnTo>
                    <a:pt x="3194321" y="0"/>
                  </a:lnTo>
                  <a:lnTo>
                    <a:pt x="3196951" y="0"/>
                  </a:lnTo>
                  <a:lnTo>
                    <a:pt x="3198074" y="464"/>
                  </a:lnTo>
                  <a:lnTo>
                    <a:pt x="3199934" y="2324"/>
                  </a:lnTo>
                  <a:lnTo>
                    <a:pt x="3200399" y="3447"/>
                  </a:lnTo>
                  <a:lnTo>
                    <a:pt x="3200399" y="6077"/>
                  </a:lnTo>
                  <a:lnTo>
                    <a:pt x="3199934" y="7200"/>
                  </a:lnTo>
                  <a:lnTo>
                    <a:pt x="3198074" y="9060"/>
                  </a:lnTo>
                  <a:lnTo>
                    <a:pt x="3196951" y="9524"/>
                  </a:lnTo>
                  <a:close/>
                </a:path>
                <a:path w="5153025" h="9525">
                  <a:moveTo>
                    <a:pt x="3244577" y="9524"/>
                  </a:moveTo>
                  <a:lnTo>
                    <a:pt x="3241947" y="9524"/>
                  </a:lnTo>
                  <a:lnTo>
                    <a:pt x="3240824" y="9060"/>
                  </a:lnTo>
                  <a:lnTo>
                    <a:pt x="3238964" y="7200"/>
                  </a:lnTo>
                  <a:lnTo>
                    <a:pt x="3238499" y="6077"/>
                  </a:lnTo>
                  <a:lnTo>
                    <a:pt x="3238499" y="3447"/>
                  </a:lnTo>
                  <a:lnTo>
                    <a:pt x="3238964" y="2324"/>
                  </a:lnTo>
                  <a:lnTo>
                    <a:pt x="3240824" y="464"/>
                  </a:lnTo>
                  <a:lnTo>
                    <a:pt x="3241947" y="0"/>
                  </a:lnTo>
                  <a:lnTo>
                    <a:pt x="3244577" y="0"/>
                  </a:lnTo>
                  <a:lnTo>
                    <a:pt x="3245699" y="464"/>
                  </a:lnTo>
                  <a:lnTo>
                    <a:pt x="3247559" y="2324"/>
                  </a:lnTo>
                  <a:lnTo>
                    <a:pt x="3248024" y="3447"/>
                  </a:lnTo>
                  <a:lnTo>
                    <a:pt x="3248024" y="6077"/>
                  </a:lnTo>
                  <a:lnTo>
                    <a:pt x="3247559" y="7200"/>
                  </a:lnTo>
                  <a:lnTo>
                    <a:pt x="3245699" y="9060"/>
                  </a:lnTo>
                  <a:lnTo>
                    <a:pt x="3244577" y="9524"/>
                  </a:lnTo>
                  <a:close/>
                </a:path>
                <a:path w="5153025" h="9525">
                  <a:moveTo>
                    <a:pt x="3292202" y="9524"/>
                  </a:moveTo>
                  <a:lnTo>
                    <a:pt x="3289572" y="9524"/>
                  </a:lnTo>
                  <a:lnTo>
                    <a:pt x="3288449" y="9060"/>
                  </a:lnTo>
                  <a:lnTo>
                    <a:pt x="3286589" y="7200"/>
                  </a:lnTo>
                  <a:lnTo>
                    <a:pt x="3286124" y="6077"/>
                  </a:lnTo>
                  <a:lnTo>
                    <a:pt x="3286124" y="3447"/>
                  </a:lnTo>
                  <a:lnTo>
                    <a:pt x="3286589" y="2324"/>
                  </a:lnTo>
                  <a:lnTo>
                    <a:pt x="3288449" y="464"/>
                  </a:lnTo>
                  <a:lnTo>
                    <a:pt x="3289572" y="0"/>
                  </a:lnTo>
                  <a:lnTo>
                    <a:pt x="3292202" y="0"/>
                  </a:lnTo>
                  <a:lnTo>
                    <a:pt x="3293325" y="464"/>
                  </a:lnTo>
                  <a:lnTo>
                    <a:pt x="3295184" y="2324"/>
                  </a:lnTo>
                  <a:lnTo>
                    <a:pt x="3295649" y="3447"/>
                  </a:lnTo>
                  <a:lnTo>
                    <a:pt x="3295649" y="6077"/>
                  </a:lnTo>
                  <a:lnTo>
                    <a:pt x="3295184" y="7200"/>
                  </a:lnTo>
                  <a:lnTo>
                    <a:pt x="3293325" y="9060"/>
                  </a:lnTo>
                  <a:lnTo>
                    <a:pt x="3292202" y="9524"/>
                  </a:lnTo>
                  <a:close/>
                </a:path>
                <a:path w="5153025" h="9525">
                  <a:moveTo>
                    <a:pt x="3339827" y="9524"/>
                  </a:moveTo>
                  <a:lnTo>
                    <a:pt x="3337197" y="9524"/>
                  </a:lnTo>
                  <a:lnTo>
                    <a:pt x="3336074" y="9060"/>
                  </a:lnTo>
                  <a:lnTo>
                    <a:pt x="3334214" y="7200"/>
                  </a:lnTo>
                  <a:lnTo>
                    <a:pt x="3333749" y="6077"/>
                  </a:lnTo>
                  <a:lnTo>
                    <a:pt x="3333749" y="3447"/>
                  </a:lnTo>
                  <a:lnTo>
                    <a:pt x="3334214" y="2324"/>
                  </a:lnTo>
                  <a:lnTo>
                    <a:pt x="3336074" y="464"/>
                  </a:lnTo>
                  <a:lnTo>
                    <a:pt x="3337197" y="0"/>
                  </a:lnTo>
                  <a:lnTo>
                    <a:pt x="3339827" y="0"/>
                  </a:lnTo>
                  <a:lnTo>
                    <a:pt x="3340950" y="464"/>
                  </a:lnTo>
                  <a:lnTo>
                    <a:pt x="3342809" y="2324"/>
                  </a:lnTo>
                  <a:lnTo>
                    <a:pt x="3343274" y="3447"/>
                  </a:lnTo>
                  <a:lnTo>
                    <a:pt x="3343274" y="6077"/>
                  </a:lnTo>
                  <a:lnTo>
                    <a:pt x="3342809" y="7200"/>
                  </a:lnTo>
                  <a:lnTo>
                    <a:pt x="3340950" y="9060"/>
                  </a:lnTo>
                  <a:lnTo>
                    <a:pt x="3339827" y="9524"/>
                  </a:lnTo>
                  <a:close/>
                </a:path>
                <a:path w="5153025" h="9525">
                  <a:moveTo>
                    <a:pt x="3387452" y="9524"/>
                  </a:moveTo>
                  <a:lnTo>
                    <a:pt x="3384822" y="9524"/>
                  </a:lnTo>
                  <a:lnTo>
                    <a:pt x="3383699" y="9060"/>
                  </a:lnTo>
                  <a:lnTo>
                    <a:pt x="3381839" y="7200"/>
                  </a:lnTo>
                  <a:lnTo>
                    <a:pt x="3381374" y="6077"/>
                  </a:lnTo>
                  <a:lnTo>
                    <a:pt x="3381374" y="3447"/>
                  </a:lnTo>
                  <a:lnTo>
                    <a:pt x="3381839" y="2324"/>
                  </a:lnTo>
                  <a:lnTo>
                    <a:pt x="3383699" y="464"/>
                  </a:lnTo>
                  <a:lnTo>
                    <a:pt x="3384822" y="0"/>
                  </a:lnTo>
                  <a:lnTo>
                    <a:pt x="3387452" y="0"/>
                  </a:lnTo>
                  <a:lnTo>
                    <a:pt x="3388575" y="464"/>
                  </a:lnTo>
                  <a:lnTo>
                    <a:pt x="3390434" y="2324"/>
                  </a:lnTo>
                  <a:lnTo>
                    <a:pt x="3390899" y="3447"/>
                  </a:lnTo>
                  <a:lnTo>
                    <a:pt x="3390899" y="6077"/>
                  </a:lnTo>
                  <a:lnTo>
                    <a:pt x="3390434" y="7200"/>
                  </a:lnTo>
                  <a:lnTo>
                    <a:pt x="3388575" y="9060"/>
                  </a:lnTo>
                  <a:lnTo>
                    <a:pt x="3387452" y="9524"/>
                  </a:lnTo>
                  <a:close/>
                </a:path>
                <a:path w="5153025" h="9525">
                  <a:moveTo>
                    <a:pt x="3435077" y="9524"/>
                  </a:moveTo>
                  <a:lnTo>
                    <a:pt x="3432447" y="9524"/>
                  </a:lnTo>
                  <a:lnTo>
                    <a:pt x="3431324" y="9060"/>
                  </a:lnTo>
                  <a:lnTo>
                    <a:pt x="3429464" y="7200"/>
                  </a:lnTo>
                  <a:lnTo>
                    <a:pt x="3428999" y="6077"/>
                  </a:lnTo>
                  <a:lnTo>
                    <a:pt x="3428999" y="3447"/>
                  </a:lnTo>
                  <a:lnTo>
                    <a:pt x="3429464" y="2324"/>
                  </a:lnTo>
                  <a:lnTo>
                    <a:pt x="3431324" y="464"/>
                  </a:lnTo>
                  <a:lnTo>
                    <a:pt x="3432447" y="0"/>
                  </a:lnTo>
                  <a:lnTo>
                    <a:pt x="3435077" y="0"/>
                  </a:lnTo>
                  <a:lnTo>
                    <a:pt x="3436199" y="464"/>
                  </a:lnTo>
                  <a:lnTo>
                    <a:pt x="3438059" y="2324"/>
                  </a:lnTo>
                  <a:lnTo>
                    <a:pt x="3438524" y="3447"/>
                  </a:lnTo>
                  <a:lnTo>
                    <a:pt x="3438524" y="6077"/>
                  </a:lnTo>
                  <a:lnTo>
                    <a:pt x="3438059" y="7200"/>
                  </a:lnTo>
                  <a:lnTo>
                    <a:pt x="3436199" y="9060"/>
                  </a:lnTo>
                  <a:lnTo>
                    <a:pt x="3435077" y="9524"/>
                  </a:lnTo>
                  <a:close/>
                </a:path>
                <a:path w="5153025" h="9525">
                  <a:moveTo>
                    <a:pt x="3482702" y="9524"/>
                  </a:moveTo>
                  <a:lnTo>
                    <a:pt x="3480072" y="9524"/>
                  </a:lnTo>
                  <a:lnTo>
                    <a:pt x="3478949" y="9060"/>
                  </a:lnTo>
                  <a:lnTo>
                    <a:pt x="3477089" y="7200"/>
                  </a:lnTo>
                  <a:lnTo>
                    <a:pt x="3476624" y="6077"/>
                  </a:lnTo>
                  <a:lnTo>
                    <a:pt x="3476624" y="3447"/>
                  </a:lnTo>
                  <a:lnTo>
                    <a:pt x="3477089" y="2324"/>
                  </a:lnTo>
                  <a:lnTo>
                    <a:pt x="3478949" y="464"/>
                  </a:lnTo>
                  <a:lnTo>
                    <a:pt x="3480072" y="0"/>
                  </a:lnTo>
                  <a:lnTo>
                    <a:pt x="3482702" y="0"/>
                  </a:lnTo>
                  <a:lnTo>
                    <a:pt x="3483824" y="464"/>
                  </a:lnTo>
                  <a:lnTo>
                    <a:pt x="3485684" y="2324"/>
                  </a:lnTo>
                  <a:lnTo>
                    <a:pt x="3486149" y="3447"/>
                  </a:lnTo>
                  <a:lnTo>
                    <a:pt x="3486149" y="6077"/>
                  </a:lnTo>
                  <a:lnTo>
                    <a:pt x="3485684" y="7200"/>
                  </a:lnTo>
                  <a:lnTo>
                    <a:pt x="3483824" y="9060"/>
                  </a:lnTo>
                  <a:lnTo>
                    <a:pt x="3482702" y="9524"/>
                  </a:lnTo>
                  <a:close/>
                </a:path>
                <a:path w="5153025" h="9525">
                  <a:moveTo>
                    <a:pt x="3530327" y="9524"/>
                  </a:moveTo>
                  <a:lnTo>
                    <a:pt x="3527697" y="9524"/>
                  </a:lnTo>
                  <a:lnTo>
                    <a:pt x="3526574" y="9060"/>
                  </a:lnTo>
                  <a:lnTo>
                    <a:pt x="3524714" y="7200"/>
                  </a:lnTo>
                  <a:lnTo>
                    <a:pt x="3524249" y="6077"/>
                  </a:lnTo>
                  <a:lnTo>
                    <a:pt x="3524249" y="3447"/>
                  </a:lnTo>
                  <a:lnTo>
                    <a:pt x="3524714" y="2324"/>
                  </a:lnTo>
                  <a:lnTo>
                    <a:pt x="3526574" y="464"/>
                  </a:lnTo>
                  <a:lnTo>
                    <a:pt x="3527697" y="0"/>
                  </a:lnTo>
                  <a:lnTo>
                    <a:pt x="3530327" y="0"/>
                  </a:lnTo>
                  <a:lnTo>
                    <a:pt x="3531449" y="464"/>
                  </a:lnTo>
                  <a:lnTo>
                    <a:pt x="3533309" y="2324"/>
                  </a:lnTo>
                  <a:lnTo>
                    <a:pt x="3533774" y="3447"/>
                  </a:lnTo>
                  <a:lnTo>
                    <a:pt x="3533774" y="6077"/>
                  </a:lnTo>
                  <a:lnTo>
                    <a:pt x="3533309" y="7200"/>
                  </a:lnTo>
                  <a:lnTo>
                    <a:pt x="3531449" y="9060"/>
                  </a:lnTo>
                  <a:lnTo>
                    <a:pt x="3530327" y="9524"/>
                  </a:lnTo>
                  <a:close/>
                </a:path>
                <a:path w="5153025" h="9525">
                  <a:moveTo>
                    <a:pt x="3577952" y="9524"/>
                  </a:moveTo>
                  <a:lnTo>
                    <a:pt x="3575322" y="9524"/>
                  </a:lnTo>
                  <a:lnTo>
                    <a:pt x="3574199" y="9060"/>
                  </a:lnTo>
                  <a:lnTo>
                    <a:pt x="3572339" y="7200"/>
                  </a:lnTo>
                  <a:lnTo>
                    <a:pt x="3571874" y="6077"/>
                  </a:lnTo>
                  <a:lnTo>
                    <a:pt x="3571874" y="3447"/>
                  </a:lnTo>
                  <a:lnTo>
                    <a:pt x="3572339" y="2324"/>
                  </a:lnTo>
                  <a:lnTo>
                    <a:pt x="3574199" y="464"/>
                  </a:lnTo>
                  <a:lnTo>
                    <a:pt x="3575322" y="0"/>
                  </a:lnTo>
                  <a:lnTo>
                    <a:pt x="3577952" y="0"/>
                  </a:lnTo>
                  <a:lnTo>
                    <a:pt x="3579074" y="464"/>
                  </a:lnTo>
                  <a:lnTo>
                    <a:pt x="3580934" y="2324"/>
                  </a:lnTo>
                  <a:lnTo>
                    <a:pt x="3581399" y="3447"/>
                  </a:lnTo>
                  <a:lnTo>
                    <a:pt x="3581399" y="6077"/>
                  </a:lnTo>
                  <a:lnTo>
                    <a:pt x="3580934" y="7200"/>
                  </a:lnTo>
                  <a:lnTo>
                    <a:pt x="3579074" y="9060"/>
                  </a:lnTo>
                  <a:lnTo>
                    <a:pt x="3577952" y="9524"/>
                  </a:lnTo>
                  <a:close/>
                </a:path>
                <a:path w="5153025" h="9525">
                  <a:moveTo>
                    <a:pt x="3625577" y="9524"/>
                  </a:moveTo>
                  <a:lnTo>
                    <a:pt x="3622947" y="9524"/>
                  </a:lnTo>
                  <a:lnTo>
                    <a:pt x="3621824" y="9060"/>
                  </a:lnTo>
                  <a:lnTo>
                    <a:pt x="3619964" y="7200"/>
                  </a:lnTo>
                  <a:lnTo>
                    <a:pt x="3619499" y="6077"/>
                  </a:lnTo>
                  <a:lnTo>
                    <a:pt x="3619499" y="3447"/>
                  </a:lnTo>
                  <a:lnTo>
                    <a:pt x="3619964" y="2324"/>
                  </a:lnTo>
                  <a:lnTo>
                    <a:pt x="3621824" y="464"/>
                  </a:lnTo>
                  <a:lnTo>
                    <a:pt x="3622947" y="0"/>
                  </a:lnTo>
                  <a:lnTo>
                    <a:pt x="3625577" y="0"/>
                  </a:lnTo>
                  <a:lnTo>
                    <a:pt x="3626699" y="464"/>
                  </a:lnTo>
                  <a:lnTo>
                    <a:pt x="3628559" y="2324"/>
                  </a:lnTo>
                  <a:lnTo>
                    <a:pt x="3629024" y="3447"/>
                  </a:lnTo>
                  <a:lnTo>
                    <a:pt x="3629024" y="6077"/>
                  </a:lnTo>
                  <a:lnTo>
                    <a:pt x="3628559" y="7200"/>
                  </a:lnTo>
                  <a:lnTo>
                    <a:pt x="3626699" y="9060"/>
                  </a:lnTo>
                  <a:lnTo>
                    <a:pt x="3625577" y="9524"/>
                  </a:lnTo>
                  <a:close/>
                </a:path>
                <a:path w="5153025" h="9525">
                  <a:moveTo>
                    <a:pt x="3673202" y="9524"/>
                  </a:moveTo>
                  <a:lnTo>
                    <a:pt x="3670572" y="9524"/>
                  </a:lnTo>
                  <a:lnTo>
                    <a:pt x="3669449" y="9060"/>
                  </a:lnTo>
                  <a:lnTo>
                    <a:pt x="3667589" y="7200"/>
                  </a:lnTo>
                  <a:lnTo>
                    <a:pt x="3667124" y="6077"/>
                  </a:lnTo>
                  <a:lnTo>
                    <a:pt x="3667124" y="3447"/>
                  </a:lnTo>
                  <a:lnTo>
                    <a:pt x="3667589" y="2324"/>
                  </a:lnTo>
                  <a:lnTo>
                    <a:pt x="3669449" y="464"/>
                  </a:lnTo>
                  <a:lnTo>
                    <a:pt x="3670572" y="0"/>
                  </a:lnTo>
                  <a:lnTo>
                    <a:pt x="3673202" y="0"/>
                  </a:lnTo>
                  <a:lnTo>
                    <a:pt x="3674324" y="464"/>
                  </a:lnTo>
                  <a:lnTo>
                    <a:pt x="3676184" y="2324"/>
                  </a:lnTo>
                  <a:lnTo>
                    <a:pt x="3676649" y="3447"/>
                  </a:lnTo>
                  <a:lnTo>
                    <a:pt x="3676649" y="6077"/>
                  </a:lnTo>
                  <a:lnTo>
                    <a:pt x="3676184" y="7200"/>
                  </a:lnTo>
                  <a:lnTo>
                    <a:pt x="3674324" y="9060"/>
                  </a:lnTo>
                  <a:lnTo>
                    <a:pt x="3673202" y="9524"/>
                  </a:lnTo>
                  <a:close/>
                </a:path>
                <a:path w="5153025" h="9525">
                  <a:moveTo>
                    <a:pt x="3720826" y="9524"/>
                  </a:moveTo>
                  <a:lnTo>
                    <a:pt x="3718196" y="9524"/>
                  </a:lnTo>
                  <a:lnTo>
                    <a:pt x="3717074" y="9060"/>
                  </a:lnTo>
                  <a:lnTo>
                    <a:pt x="3715214" y="7200"/>
                  </a:lnTo>
                  <a:lnTo>
                    <a:pt x="3714749" y="6077"/>
                  </a:lnTo>
                  <a:lnTo>
                    <a:pt x="3714749" y="3447"/>
                  </a:lnTo>
                  <a:lnTo>
                    <a:pt x="3715214" y="2324"/>
                  </a:lnTo>
                  <a:lnTo>
                    <a:pt x="3717074" y="464"/>
                  </a:lnTo>
                  <a:lnTo>
                    <a:pt x="3718196" y="0"/>
                  </a:lnTo>
                  <a:lnTo>
                    <a:pt x="3720826" y="0"/>
                  </a:lnTo>
                  <a:lnTo>
                    <a:pt x="3721949" y="464"/>
                  </a:lnTo>
                  <a:lnTo>
                    <a:pt x="3723809" y="2324"/>
                  </a:lnTo>
                  <a:lnTo>
                    <a:pt x="3724274" y="3447"/>
                  </a:lnTo>
                  <a:lnTo>
                    <a:pt x="3724274" y="6077"/>
                  </a:lnTo>
                  <a:lnTo>
                    <a:pt x="3723809" y="7200"/>
                  </a:lnTo>
                  <a:lnTo>
                    <a:pt x="3721949" y="9060"/>
                  </a:lnTo>
                  <a:lnTo>
                    <a:pt x="3720826" y="9524"/>
                  </a:lnTo>
                  <a:close/>
                </a:path>
                <a:path w="5153025" h="9525">
                  <a:moveTo>
                    <a:pt x="3768452" y="9524"/>
                  </a:moveTo>
                  <a:lnTo>
                    <a:pt x="3765822" y="9524"/>
                  </a:lnTo>
                  <a:lnTo>
                    <a:pt x="3764699" y="9060"/>
                  </a:lnTo>
                  <a:lnTo>
                    <a:pt x="3762839" y="7200"/>
                  </a:lnTo>
                  <a:lnTo>
                    <a:pt x="3762374" y="6077"/>
                  </a:lnTo>
                  <a:lnTo>
                    <a:pt x="3762374" y="3447"/>
                  </a:lnTo>
                  <a:lnTo>
                    <a:pt x="3762839" y="2324"/>
                  </a:lnTo>
                  <a:lnTo>
                    <a:pt x="3764699" y="464"/>
                  </a:lnTo>
                  <a:lnTo>
                    <a:pt x="3765822" y="0"/>
                  </a:lnTo>
                  <a:lnTo>
                    <a:pt x="3768452" y="0"/>
                  </a:lnTo>
                  <a:lnTo>
                    <a:pt x="3769574" y="464"/>
                  </a:lnTo>
                  <a:lnTo>
                    <a:pt x="3771434" y="2324"/>
                  </a:lnTo>
                  <a:lnTo>
                    <a:pt x="3771899" y="3447"/>
                  </a:lnTo>
                  <a:lnTo>
                    <a:pt x="3771899" y="6077"/>
                  </a:lnTo>
                  <a:lnTo>
                    <a:pt x="3771434" y="7200"/>
                  </a:lnTo>
                  <a:lnTo>
                    <a:pt x="3769574" y="9060"/>
                  </a:lnTo>
                  <a:lnTo>
                    <a:pt x="3768452" y="9524"/>
                  </a:lnTo>
                  <a:close/>
                </a:path>
                <a:path w="5153025" h="9525">
                  <a:moveTo>
                    <a:pt x="3816077" y="9524"/>
                  </a:moveTo>
                  <a:lnTo>
                    <a:pt x="3813447" y="9524"/>
                  </a:lnTo>
                  <a:lnTo>
                    <a:pt x="3812324" y="9060"/>
                  </a:lnTo>
                  <a:lnTo>
                    <a:pt x="3810464" y="7200"/>
                  </a:lnTo>
                  <a:lnTo>
                    <a:pt x="3809999" y="6077"/>
                  </a:lnTo>
                  <a:lnTo>
                    <a:pt x="3809999" y="3447"/>
                  </a:lnTo>
                  <a:lnTo>
                    <a:pt x="3810464" y="2324"/>
                  </a:lnTo>
                  <a:lnTo>
                    <a:pt x="3812324" y="464"/>
                  </a:lnTo>
                  <a:lnTo>
                    <a:pt x="3813447" y="0"/>
                  </a:lnTo>
                  <a:lnTo>
                    <a:pt x="3816077" y="0"/>
                  </a:lnTo>
                  <a:lnTo>
                    <a:pt x="3817199" y="464"/>
                  </a:lnTo>
                  <a:lnTo>
                    <a:pt x="3819059" y="2324"/>
                  </a:lnTo>
                  <a:lnTo>
                    <a:pt x="3819524" y="3447"/>
                  </a:lnTo>
                  <a:lnTo>
                    <a:pt x="3819524" y="6077"/>
                  </a:lnTo>
                  <a:lnTo>
                    <a:pt x="3819059" y="7200"/>
                  </a:lnTo>
                  <a:lnTo>
                    <a:pt x="3817199" y="9060"/>
                  </a:lnTo>
                  <a:lnTo>
                    <a:pt x="3816077" y="9524"/>
                  </a:lnTo>
                  <a:close/>
                </a:path>
                <a:path w="5153025" h="9525">
                  <a:moveTo>
                    <a:pt x="3863702" y="9524"/>
                  </a:moveTo>
                  <a:lnTo>
                    <a:pt x="3861072" y="9524"/>
                  </a:lnTo>
                  <a:lnTo>
                    <a:pt x="3859949" y="9060"/>
                  </a:lnTo>
                  <a:lnTo>
                    <a:pt x="3858089" y="7200"/>
                  </a:lnTo>
                  <a:lnTo>
                    <a:pt x="3857624" y="6077"/>
                  </a:lnTo>
                  <a:lnTo>
                    <a:pt x="3857624" y="3447"/>
                  </a:lnTo>
                  <a:lnTo>
                    <a:pt x="3858089" y="2324"/>
                  </a:lnTo>
                  <a:lnTo>
                    <a:pt x="3859949" y="464"/>
                  </a:lnTo>
                  <a:lnTo>
                    <a:pt x="3861072" y="0"/>
                  </a:lnTo>
                  <a:lnTo>
                    <a:pt x="3863702" y="0"/>
                  </a:lnTo>
                  <a:lnTo>
                    <a:pt x="3864824" y="464"/>
                  </a:lnTo>
                  <a:lnTo>
                    <a:pt x="3866684" y="2324"/>
                  </a:lnTo>
                  <a:lnTo>
                    <a:pt x="3867149" y="3447"/>
                  </a:lnTo>
                  <a:lnTo>
                    <a:pt x="3867149" y="6077"/>
                  </a:lnTo>
                  <a:lnTo>
                    <a:pt x="3866684" y="7200"/>
                  </a:lnTo>
                  <a:lnTo>
                    <a:pt x="3864824" y="9060"/>
                  </a:lnTo>
                  <a:lnTo>
                    <a:pt x="3863702" y="9524"/>
                  </a:lnTo>
                  <a:close/>
                </a:path>
                <a:path w="5153025" h="9525">
                  <a:moveTo>
                    <a:pt x="3911327" y="9524"/>
                  </a:moveTo>
                  <a:lnTo>
                    <a:pt x="3908697" y="9524"/>
                  </a:lnTo>
                  <a:lnTo>
                    <a:pt x="3907574" y="9060"/>
                  </a:lnTo>
                  <a:lnTo>
                    <a:pt x="3905714" y="7200"/>
                  </a:lnTo>
                  <a:lnTo>
                    <a:pt x="3905249" y="6077"/>
                  </a:lnTo>
                  <a:lnTo>
                    <a:pt x="3905249" y="3447"/>
                  </a:lnTo>
                  <a:lnTo>
                    <a:pt x="3905714" y="2324"/>
                  </a:lnTo>
                  <a:lnTo>
                    <a:pt x="3907574" y="464"/>
                  </a:lnTo>
                  <a:lnTo>
                    <a:pt x="3908697" y="0"/>
                  </a:lnTo>
                  <a:lnTo>
                    <a:pt x="3911327" y="0"/>
                  </a:lnTo>
                  <a:lnTo>
                    <a:pt x="3912449" y="464"/>
                  </a:lnTo>
                  <a:lnTo>
                    <a:pt x="3914309" y="2324"/>
                  </a:lnTo>
                  <a:lnTo>
                    <a:pt x="3914774" y="3447"/>
                  </a:lnTo>
                  <a:lnTo>
                    <a:pt x="3914774" y="6077"/>
                  </a:lnTo>
                  <a:lnTo>
                    <a:pt x="3914309" y="7200"/>
                  </a:lnTo>
                  <a:lnTo>
                    <a:pt x="3912449" y="9060"/>
                  </a:lnTo>
                  <a:lnTo>
                    <a:pt x="3911327" y="9524"/>
                  </a:lnTo>
                  <a:close/>
                </a:path>
                <a:path w="5153025" h="9525">
                  <a:moveTo>
                    <a:pt x="3958952" y="9524"/>
                  </a:moveTo>
                  <a:lnTo>
                    <a:pt x="3956322" y="9524"/>
                  </a:lnTo>
                  <a:lnTo>
                    <a:pt x="3955199" y="9060"/>
                  </a:lnTo>
                  <a:lnTo>
                    <a:pt x="3953339" y="7200"/>
                  </a:lnTo>
                  <a:lnTo>
                    <a:pt x="3952874" y="6077"/>
                  </a:lnTo>
                  <a:lnTo>
                    <a:pt x="3952874" y="3447"/>
                  </a:lnTo>
                  <a:lnTo>
                    <a:pt x="3953339" y="2324"/>
                  </a:lnTo>
                  <a:lnTo>
                    <a:pt x="3955199" y="464"/>
                  </a:lnTo>
                  <a:lnTo>
                    <a:pt x="3956322" y="0"/>
                  </a:lnTo>
                  <a:lnTo>
                    <a:pt x="3958952" y="0"/>
                  </a:lnTo>
                  <a:lnTo>
                    <a:pt x="3960074" y="464"/>
                  </a:lnTo>
                  <a:lnTo>
                    <a:pt x="3961934" y="2324"/>
                  </a:lnTo>
                  <a:lnTo>
                    <a:pt x="3962399" y="3447"/>
                  </a:lnTo>
                  <a:lnTo>
                    <a:pt x="3962399" y="6077"/>
                  </a:lnTo>
                  <a:lnTo>
                    <a:pt x="3961934" y="7200"/>
                  </a:lnTo>
                  <a:lnTo>
                    <a:pt x="3960074" y="9060"/>
                  </a:lnTo>
                  <a:lnTo>
                    <a:pt x="3958952" y="9524"/>
                  </a:lnTo>
                  <a:close/>
                </a:path>
                <a:path w="5153025" h="9525">
                  <a:moveTo>
                    <a:pt x="4006577" y="9524"/>
                  </a:moveTo>
                  <a:lnTo>
                    <a:pt x="4003947" y="9524"/>
                  </a:lnTo>
                  <a:lnTo>
                    <a:pt x="4002824" y="9060"/>
                  </a:lnTo>
                  <a:lnTo>
                    <a:pt x="4000964" y="7200"/>
                  </a:lnTo>
                  <a:lnTo>
                    <a:pt x="4000499" y="6077"/>
                  </a:lnTo>
                  <a:lnTo>
                    <a:pt x="4000499" y="3447"/>
                  </a:lnTo>
                  <a:lnTo>
                    <a:pt x="4000964" y="2324"/>
                  </a:lnTo>
                  <a:lnTo>
                    <a:pt x="4002824" y="464"/>
                  </a:lnTo>
                  <a:lnTo>
                    <a:pt x="4003947" y="0"/>
                  </a:lnTo>
                  <a:lnTo>
                    <a:pt x="4006577" y="0"/>
                  </a:lnTo>
                  <a:lnTo>
                    <a:pt x="4007699" y="464"/>
                  </a:lnTo>
                  <a:lnTo>
                    <a:pt x="4009559" y="2324"/>
                  </a:lnTo>
                  <a:lnTo>
                    <a:pt x="4010024" y="3447"/>
                  </a:lnTo>
                  <a:lnTo>
                    <a:pt x="4010024" y="6077"/>
                  </a:lnTo>
                  <a:lnTo>
                    <a:pt x="4009559" y="7200"/>
                  </a:lnTo>
                  <a:lnTo>
                    <a:pt x="4007699" y="9060"/>
                  </a:lnTo>
                  <a:lnTo>
                    <a:pt x="4006577" y="9524"/>
                  </a:lnTo>
                  <a:close/>
                </a:path>
                <a:path w="5153025" h="9525">
                  <a:moveTo>
                    <a:pt x="4054202" y="9524"/>
                  </a:moveTo>
                  <a:lnTo>
                    <a:pt x="4051572" y="9524"/>
                  </a:lnTo>
                  <a:lnTo>
                    <a:pt x="4050449" y="9060"/>
                  </a:lnTo>
                  <a:lnTo>
                    <a:pt x="4048589" y="7200"/>
                  </a:lnTo>
                  <a:lnTo>
                    <a:pt x="4048124" y="6077"/>
                  </a:lnTo>
                  <a:lnTo>
                    <a:pt x="4048124" y="3447"/>
                  </a:lnTo>
                  <a:lnTo>
                    <a:pt x="4048589" y="2324"/>
                  </a:lnTo>
                  <a:lnTo>
                    <a:pt x="4050449" y="464"/>
                  </a:lnTo>
                  <a:lnTo>
                    <a:pt x="4051572" y="0"/>
                  </a:lnTo>
                  <a:lnTo>
                    <a:pt x="4054202" y="0"/>
                  </a:lnTo>
                  <a:lnTo>
                    <a:pt x="4055324" y="464"/>
                  </a:lnTo>
                  <a:lnTo>
                    <a:pt x="4057184" y="2324"/>
                  </a:lnTo>
                  <a:lnTo>
                    <a:pt x="4057649" y="3447"/>
                  </a:lnTo>
                  <a:lnTo>
                    <a:pt x="4057649" y="6077"/>
                  </a:lnTo>
                  <a:lnTo>
                    <a:pt x="4057184" y="7200"/>
                  </a:lnTo>
                  <a:lnTo>
                    <a:pt x="4055324" y="9060"/>
                  </a:lnTo>
                  <a:lnTo>
                    <a:pt x="4054202" y="9524"/>
                  </a:lnTo>
                  <a:close/>
                </a:path>
                <a:path w="5153025" h="9525">
                  <a:moveTo>
                    <a:pt x="4101827" y="9524"/>
                  </a:moveTo>
                  <a:lnTo>
                    <a:pt x="4099197" y="9524"/>
                  </a:lnTo>
                  <a:lnTo>
                    <a:pt x="4098074" y="9060"/>
                  </a:lnTo>
                  <a:lnTo>
                    <a:pt x="4096214" y="7200"/>
                  </a:lnTo>
                  <a:lnTo>
                    <a:pt x="4095749" y="6077"/>
                  </a:lnTo>
                  <a:lnTo>
                    <a:pt x="4095749" y="3447"/>
                  </a:lnTo>
                  <a:lnTo>
                    <a:pt x="4096214" y="2324"/>
                  </a:lnTo>
                  <a:lnTo>
                    <a:pt x="4098074" y="464"/>
                  </a:lnTo>
                  <a:lnTo>
                    <a:pt x="4099197" y="0"/>
                  </a:lnTo>
                  <a:lnTo>
                    <a:pt x="4101827" y="0"/>
                  </a:lnTo>
                  <a:lnTo>
                    <a:pt x="4102949" y="464"/>
                  </a:lnTo>
                  <a:lnTo>
                    <a:pt x="4104809" y="2324"/>
                  </a:lnTo>
                  <a:lnTo>
                    <a:pt x="4105274" y="3447"/>
                  </a:lnTo>
                  <a:lnTo>
                    <a:pt x="4105274" y="6077"/>
                  </a:lnTo>
                  <a:lnTo>
                    <a:pt x="4104809" y="7200"/>
                  </a:lnTo>
                  <a:lnTo>
                    <a:pt x="4102949" y="9060"/>
                  </a:lnTo>
                  <a:lnTo>
                    <a:pt x="4101827" y="9524"/>
                  </a:lnTo>
                  <a:close/>
                </a:path>
                <a:path w="5153025" h="9525">
                  <a:moveTo>
                    <a:pt x="4149452" y="9524"/>
                  </a:moveTo>
                  <a:lnTo>
                    <a:pt x="4146822" y="9524"/>
                  </a:lnTo>
                  <a:lnTo>
                    <a:pt x="4145699" y="9060"/>
                  </a:lnTo>
                  <a:lnTo>
                    <a:pt x="4143839" y="7200"/>
                  </a:lnTo>
                  <a:lnTo>
                    <a:pt x="4143374" y="6077"/>
                  </a:lnTo>
                  <a:lnTo>
                    <a:pt x="4143374" y="3447"/>
                  </a:lnTo>
                  <a:lnTo>
                    <a:pt x="4143839" y="2324"/>
                  </a:lnTo>
                  <a:lnTo>
                    <a:pt x="4145699" y="464"/>
                  </a:lnTo>
                  <a:lnTo>
                    <a:pt x="4146822" y="0"/>
                  </a:lnTo>
                  <a:lnTo>
                    <a:pt x="4149452" y="0"/>
                  </a:lnTo>
                  <a:lnTo>
                    <a:pt x="4150574" y="464"/>
                  </a:lnTo>
                  <a:lnTo>
                    <a:pt x="4152434" y="2324"/>
                  </a:lnTo>
                  <a:lnTo>
                    <a:pt x="4152899" y="3447"/>
                  </a:lnTo>
                  <a:lnTo>
                    <a:pt x="4152899" y="6077"/>
                  </a:lnTo>
                  <a:lnTo>
                    <a:pt x="4152434" y="7200"/>
                  </a:lnTo>
                  <a:lnTo>
                    <a:pt x="4150574" y="9060"/>
                  </a:lnTo>
                  <a:lnTo>
                    <a:pt x="4149452" y="9524"/>
                  </a:lnTo>
                  <a:close/>
                </a:path>
                <a:path w="5153025" h="9525">
                  <a:moveTo>
                    <a:pt x="4197077" y="9524"/>
                  </a:moveTo>
                  <a:lnTo>
                    <a:pt x="4194447" y="9524"/>
                  </a:lnTo>
                  <a:lnTo>
                    <a:pt x="4193324" y="9060"/>
                  </a:lnTo>
                  <a:lnTo>
                    <a:pt x="4191464" y="7200"/>
                  </a:lnTo>
                  <a:lnTo>
                    <a:pt x="4190999" y="6077"/>
                  </a:lnTo>
                  <a:lnTo>
                    <a:pt x="4190999" y="3447"/>
                  </a:lnTo>
                  <a:lnTo>
                    <a:pt x="4191464" y="2324"/>
                  </a:lnTo>
                  <a:lnTo>
                    <a:pt x="4193324" y="464"/>
                  </a:lnTo>
                  <a:lnTo>
                    <a:pt x="4194447" y="0"/>
                  </a:lnTo>
                  <a:lnTo>
                    <a:pt x="4197077" y="0"/>
                  </a:lnTo>
                  <a:lnTo>
                    <a:pt x="4198199" y="464"/>
                  </a:lnTo>
                  <a:lnTo>
                    <a:pt x="4200059" y="2324"/>
                  </a:lnTo>
                  <a:lnTo>
                    <a:pt x="4200524" y="3447"/>
                  </a:lnTo>
                  <a:lnTo>
                    <a:pt x="4200524" y="6077"/>
                  </a:lnTo>
                  <a:lnTo>
                    <a:pt x="4200059" y="7200"/>
                  </a:lnTo>
                  <a:lnTo>
                    <a:pt x="4198199" y="9060"/>
                  </a:lnTo>
                  <a:lnTo>
                    <a:pt x="4197077" y="9524"/>
                  </a:lnTo>
                  <a:close/>
                </a:path>
                <a:path w="5153025" h="9525">
                  <a:moveTo>
                    <a:pt x="4244702" y="9524"/>
                  </a:moveTo>
                  <a:lnTo>
                    <a:pt x="4242072" y="9524"/>
                  </a:lnTo>
                  <a:lnTo>
                    <a:pt x="4240949" y="9060"/>
                  </a:lnTo>
                  <a:lnTo>
                    <a:pt x="4239089" y="7200"/>
                  </a:lnTo>
                  <a:lnTo>
                    <a:pt x="4238624" y="6077"/>
                  </a:lnTo>
                  <a:lnTo>
                    <a:pt x="4238624" y="3447"/>
                  </a:lnTo>
                  <a:lnTo>
                    <a:pt x="4239089" y="2324"/>
                  </a:lnTo>
                  <a:lnTo>
                    <a:pt x="4240949" y="464"/>
                  </a:lnTo>
                  <a:lnTo>
                    <a:pt x="4242072" y="0"/>
                  </a:lnTo>
                  <a:lnTo>
                    <a:pt x="4244702" y="0"/>
                  </a:lnTo>
                  <a:lnTo>
                    <a:pt x="4245824" y="464"/>
                  </a:lnTo>
                  <a:lnTo>
                    <a:pt x="4247684" y="2324"/>
                  </a:lnTo>
                  <a:lnTo>
                    <a:pt x="4248149" y="3447"/>
                  </a:lnTo>
                  <a:lnTo>
                    <a:pt x="4248149" y="6077"/>
                  </a:lnTo>
                  <a:lnTo>
                    <a:pt x="4247684" y="7200"/>
                  </a:lnTo>
                  <a:lnTo>
                    <a:pt x="4245824" y="9060"/>
                  </a:lnTo>
                  <a:lnTo>
                    <a:pt x="4244702" y="9524"/>
                  </a:lnTo>
                  <a:close/>
                </a:path>
                <a:path w="5153025" h="9525">
                  <a:moveTo>
                    <a:pt x="4292327" y="9524"/>
                  </a:moveTo>
                  <a:lnTo>
                    <a:pt x="4289697" y="9524"/>
                  </a:lnTo>
                  <a:lnTo>
                    <a:pt x="4288574" y="9060"/>
                  </a:lnTo>
                  <a:lnTo>
                    <a:pt x="4286714" y="7200"/>
                  </a:lnTo>
                  <a:lnTo>
                    <a:pt x="4286249" y="6077"/>
                  </a:lnTo>
                  <a:lnTo>
                    <a:pt x="4286249" y="3447"/>
                  </a:lnTo>
                  <a:lnTo>
                    <a:pt x="4286714" y="2324"/>
                  </a:lnTo>
                  <a:lnTo>
                    <a:pt x="4288574" y="464"/>
                  </a:lnTo>
                  <a:lnTo>
                    <a:pt x="4289697" y="0"/>
                  </a:lnTo>
                  <a:lnTo>
                    <a:pt x="4292327" y="0"/>
                  </a:lnTo>
                  <a:lnTo>
                    <a:pt x="4293449" y="464"/>
                  </a:lnTo>
                  <a:lnTo>
                    <a:pt x="4295309" y="2324"/>
                  </a:lnTo>
                  <a:lnTo>
                    <a:pt x="4295774" y="3447"/>
                  </a:lnTo>
                  <a:lnTo>
                    <a:pt x="4295774" y="6077"/>
                  </a:lnTo>
                  <a:lnTo>
                    <a:pt x="4295309" y="7200"/>
                  </a:lnTo>
                  <a:lnTo>
                    <a:pt x="4293449" y="9060"/>
                  </a:lnTo>
                  <a:lnTo>
                    <a:pt x="4292327" y="9524"/>
                  </a:lnTo>
                  <a:close/>
                </a:path>
                <a:path w="5153025" h="9525">
                  <a:moveTo>
                    <a:pt x="4339952" y="9524"/>
                  </a:moveTo>
                  <a:lnTo>
                    <a:pt x="4337322" y="9524"/>
                  </a:lnTo>
                  <a:lnTo>
                    <a:pt x="4336199" y="9060"/>
                  </a:lnTo>
                  <a:lnTo>
                    <a:pt x="4334339" y="7200"/>
                  </a:lnTo>
                  <a:lnTo>
                    <a:pt x="4333874" y="6077"/>
                  </a:lnTo>
                  <a:lnTo>
                    <a:pt x="4333874" y="3447"/>
                  </a:lnTo>
                  <a:lnTo>
                    <a:pt x="4334339" y="2324"/>
                  </a:lnTo>
                  <a:lnTo>
                    <a:pt x="4336199" y="464"/>
                  </a:lnTo>
                  <a:lnTo>
                    <a:pt x="4337322" y="0"/>
                  </a:lnTo>
                  <a:lnTo>
                    <a:pt x="4339952" y="0"/>
                  </a:lnTo>
                  <a:lnTo>
                    <a:pt x="4341074" y="464"/>
                  </a:lnTo>
                  <a:lnTo>
                    <a:pt x="4342934" y="2324"/>
                  </a:lnTo>
                  <a:lnTo>
                    <a:pt x="4343399" y="3447"/>
                  </a:lnTo>
                  <a:lnTo>
                    <a:pt x="4343399" y="6077"/>
                  </a:lnTo>
                  <a:lnTo>
                    <a:pt x="4342934" y="7200"/>
                  </a:lnTo>
                  <a:lnTo>
                    <a:pt x="4341074" y="9060"/>
                  </a:lnTo>
                  <a:lnTo>
                    <a:pt x="4339952" y="9524"/>
                  </a:lnTo>
                  <a:close/>
                </a:path>
                <a:path w="5153025" h="9525">
                  <a:moveTo>
                    <a:pt x="4387577" y="9524"/>
                  </a:moveTo>
                  <a:lnTo>
                    <a:pt x="4384947" y="9524"/>
                  </a:lnTo>
                  <a:lnTo>
                    <a:pt x="4383824" y="9060"/>
                  </a:lnTo>
                  <a:lnTo>
                    <a:pt x="4381964" y="7200"/>
                  </a:lnTo>
                  <a:lnTo>
                    <a:pt x="4381499" y="6077"/>
                  </a:lnTo>
                  <a:lnTo>
                    <a:pt x="4381499" y="3447"/>
                  </a:lnTo>
                  <a:lnTo>
                    <a:pt x="4381964" y="2324"/>
                  </a:lnTo>
                  <a:lnTo>
                    <a:pt x="4383824" y="464"/>
                  </a:lnTo>
                  <a:lnTo>
                    <a:pt x="4384947" y="0"/>
                  </a:lnTo>
                  <a:lnTo>
                    <a:pt x="4387577" y="0"/>
                  </a:lnTo>
                  <a:lnTo>
                    <a:pt x="4388699" y="464"/>
                  </a:lnTo>
                  <a:lnTo>
                    <a:pt x="4390559" y="2324"/>
                  </a:lnTo>
                  <a:lnTo>
                    <a:pt x="4391024" y="3447"/>
                  </a:lnTo>
                  <a:lnTo>
                    <a:pt x="4391024" y="6077"/>
                  </a:lnTo>
                  <a:lnTo>
                    <a:pt x="4390559" y="7200"/>
                  </a:lnTo>
                  <a:lnTo>
                    <a:pt x="4388699" y="9060"/>
                  </a:lnTo>
                  <a:lnTo>
                    <a:pt x="4387577" y="9524"/>
                  </a:lnTo>
                  <a:close/>
                </a:path>
                <a:path w="5153025" h="9525">
                  <a:moveTo>
                    <a:pt x="4435202" y="9524"/>
                  </a:moveTo>
                  <a:lnTo>
                    <a:pt x="4432572" y="9524"/>
                  </a:lnTo>
                  <a:lnTo>
                    <a:pt x="4431449" y="9060"/>
                  </a:lnTo>
                  <a:lnTo>
                    <a:pt x="4429589" y="7200"/>
                  </a:lnTo>
                  <a:lnTo>
                    <a:pt x="4429124" y="6077"/>
                  </a:lnTo>
                  <a:lnTo>
                    <a:pt x="4429124" y="3447"/>
                  </a:lnTo>
                  <a:lnTo>
                    <a:pt x="4429589" y="2324"/>
                  </a:lnTo>
                  <a:lnTo>
                    <a:pt x="4431449" y="464"/>
                  </a:lnTo>
                  <a:lnTo>
                    <a:pt x="4432572" y="0"/>
                  </a:lnTo>
                  <a:lnTo>
                    <a:pt x="4435202" y="0"/>
                  </a:lnTo>
                  <a:lnTo>
                    <a:pt x="4436324" y="464"/>
                  </a:lnTo>
                  <a:lnTo>
                    <a:pt x="4438184" y="2324"/>
                  </a:lnTo>
                  <a:lnTo>
                    <a:pt x="4438649" y="3447"/>
                  </a:lnTo>
                  <a:lnTo>
                    <a:pt x="4438649" y="6077"/>
                  </a:lnTo>
                  <a:lnTo>
                    <a:pt x="4438184" y="7200"/>
                  </a:lnTo>
                  <a:lnTo>
                    <a:pt x="4436324" y="9060"/>
                  </a:lnTo>
                  <a:lnTo>
                    <a:pt x="4435202" y="9524"/>
                  </a:lnTo>
                  <a:close/>
                </a:path>
                <a:path w="5153025" h="9525">
                  <a:moveTo>
                    <a:pt x="4482827" y="9524"/>
                  </a:moveTo>
                  <a:lnTo>
                    <a:pt x="4480197" y="9524"/>
                  </a:lnTo>
                  <a:lnTo>
                    <a:pt x="4479074" y="9060"/>
                  </a:lnTo>
                  <a:lnTo>
                    <a:pt x="4477214" y="7200"/>
                  </a:lnTo>
                  <a:lnTo>
                    <a:pt x="4476749" y="6077"/>
                  </a:lnTo>
                  <a:lnTo>
                    <a:pt x="4476749" y="3447"/>
                  </a:lnTo>
                  <a:lnTo>
                    <a:pt x="4477214" y="2324"/>
                  </a:lnTo>
                  <a:lnTo>
                    <a:pt x="4479074" y="464"/>
                  </a:lnTo>
                  <a:lnTo>
                    <a:pt x="4480197" y="0"/>
                  </a:lnTo>
                  <a:lnTo>
                    <a:pt x="4482827" y="0"/>
                  </a:lnTo>
                  <a:lnTo>
                    <a:pt x="4483949" y="464"/>
                  </a:lnTo>
                  <a:lnTo>
                    <a:pt x="4485809" y="2324"/>
                  </a:lnTo>
                  <a:lnTo>
                    <a:pt x="4486274" y="3447"/>
                  </a:lnTo>
                  <a:lnTo>
                    <a:pt x="4486274" y="6077"/>
                  </a:lnTo>
                  <a:lnTo>
                    <a:pt x="4485809" y="7200"/>
                  </a:lnTo>
                  <a:lnTo>
                    <a:pt x="4483949" y="9060"/>
                  </a:lnTo>
                  <a:lnTo>
                    <a:pt x="4482827" y="9524"/>
                  </a:lnTo>
                  <a:close/>
                </a:path>
                <a:path w="5153025" h="9525">
                  <a:moveTo>
                    <a:pt x="4530452" y="9524"/>
                  </a:moveTo>
                  <a:lnTo>
                    <a:pt x="4527822" y="9524"/>
                  </a:lnTo>
                  <a:lnTo>
                    <a:pt x="4526699" y="9060"/>
                  </a:lnTo>
                  <a:lnTo>
                    <a:pt x="4524839" y="7200"/>
                  </a:lnTo>
                  <a:lnTo>
                    <a:pt x="4524374" y="6077"/>
                  </a:lnTo>
                  <a:lnTo>
                    <a:pt x="4524374" y="3447"/>
                  </a:lnTo>
                  <a:lnTo>
                    <a:pt x="4524839" y="2324"/>
                  </a:lnTo>
                  <a:lnTo>
                    <a:pt x="4526699" y="464"/>
                  </a:lnTo>
                  <a:lnTo>
                    <a:pt x="4527822" y="0"/>
                  </a:lnTo>
                  <a:lnTo>
                    <a:pt x="4530452" y="0"/>
                  </a:lnTo>
                  <a:lnTo>
                    <a:pt x="4531574" y="464"/>
                  </a:lnTo>
                  <a:lnTo>
                    <a:pt x="4533434" y="2324"/>
                  </a:lnTo>
                  <a:lnTo>
                    <a:pt x="4533899" y="3447"/>
                  </a:lnTo>
                  <a:lnTo>
                    <a:pt x="4533899" y="6077"/>
                  </a:lnTo>
                  <a:lnTo>
                    <a:pt x="4533434" y="7200"/>
                  </a:lnTo>
                  <a:lnTo>
                    <a:pt x="4531574" y="9060"/>
                  </a:lnTo>
                  <a:lnTo>
                    <a:pt x="4530452" y="9524"/>
                  </a:lnTo>
                  <a:close/>
                </a:path>
                <a:path w="5153025" h="9525">
                  <a:moveTo>
                    <a:pt x="4578077" y="9524"/>
                  </a:moveTo>
                  <a:lnTo>
                    <a:pt x="4575447" y="9524"/>
                  </a:lnTo>
                  <a:lnTo>
                    <a:pt x="4574324" y="9060"/>
                  </a:lnTo>
                  <a:lnTo>
                    <a:pt x="4572464" y="7200"/>
                  </a:lnTo>
                  <a:lnTo>
                    <a:pt x="4571999" y="6077"/>
                  </a:lnTo>
                  <a:lnTo>
                    <a:pt x="4571999" y="3447"/>
                  </a:lnTo>
                  <a:lnTo>
                    <a:pt x="4572464" y="2324"/>
                  </a:lnTo>
                  <a:lnTo>
                    <a:pt x="4574324" y="464"/>
                  </a:lnTo>
                  <a:lnTo>
                    <a:pt x="4575447" y="0"/>
                  </a:lnTo>
                  <a:lnTo>
                    <a:pt x="4578077" y="0"/>
                  </a:lnTo>
                  <a:lnTo>
                    <a:pt x="4579199" y="464"/>
                  </a:lnTo>
                  <a:lnTo>
                    <a:pt x="4581059" y="2324"/>
                  </a:lnTo>
                  <a:lnTo>
                    <a:pt x="4581524" y="3447"/>
                  </a:lnTo>
                  <a:lnTo>
                    <a:pt x="4581524" y="6077"/>
                  </a:lnTo>
                  <a:lnTo>
                    <a:pt x="4581059" y="7200"/>
                  </a:lnTo>
                  <a:lnTo>
                    <a:pt x="4579199" y="9060"/>
                  </a:lnTo>
                  <a:lnTo>
                    <a:pt x="4578077" y="9524"/>
                  </a:lnTo>
                  <a:close/>
                </a:path>
                <a:path w="5153025" h="9525">
                  <a:moveTo>
                    <a:pt x="4625702" y="9524"/>
                  </a:moveTo>
                  <a:lnTo>
                    <a:pt x="4623072" y="9524"/>
                  </a:lnTo>
                  <a:lnTo>
                    <a:pt x="4621949" y="9060"/>
                  </a:lnTo>
                  <a:lnTo>
                    <a:pt x="4620089" y="7200"/>
                  </a:lnTo>
                  <a:lnTo>
                    <a:pt x="4619624" y="6077"/>
                  </a:lnTo>
                  <a:lnTo>
                    <a:pt x="4619624" y="3447"/>
                  </a:lnTo>
                  <a:lnTo>
                    <a:pt x="4620089" y="2324"/>
                  </a:lnTo>
                  <a:lnTo>
                    <a:pt x="4621949" y="464"/>
                  </a:lnTo>
                  <a:lnTo>
                    <a:pt x="4623072" y="0"/>
                  </a:lnTo>
                  <a:lnTo>
                    <a:pt x="4625702" y="0"/>
                  </a:lnTo>
                  <a:lnTo>
                    <a:pt x="4626824" y="464"/>
                  </a:lnTo>
                  <a:lnTo>
                    <a:pt x="4628684" y="2324"/>
                  </a:lnTo>
                  <a:lnTo>
                    <a:pt x="4629149" y="3447"/>
                  </a:lnTo>
                  <a:lnTo>
                    <a:pt x="4629149" y="6077"/>
                  </a:lnTo>
                  <a:lnTo>
                    <a:pt x="4628684" y="7200"/>
                  </a:lnTo>
                  <a:lnTo>
                    <a:pt x="4626824" y="9060"/>
                  </a:lnTo>
                  <a:lnTo>
                    <a:pt x="4625702" y="9524"/>
                  </a:lnTo>
                  <a:close/>
                </a:path>
                <a:path w="5153025" h="9525">
                  <a:moveTo>
                    <a:pt x="4673327" y="9524"/>
                  </a:moveTo>
                  <a:lnTo>
                    <a:pt x="4670697" y="9524"/>
                  </a:lnTo>
                  <a:lnTo>
                    <a:pt x="4669574" y="9060"/>
                  </a:lnTo>
                  <a:lnTo>
                    <a:pt x="4667714" y="7200"/>
                  </a:lnTo>
                  <a:lnTo>
                    <a:pt x="4667249" y="6077"/>
                  </a:lnTo>
                  <a:lnTo>
                    <a:pt x="4667249" y="3447"/>
                  </a:lnTo>
                  <a:lnTo>
                    <a:pt x="4667714" y="2324"/>
                  </a:lnTo>
                  <a:lnTo>
                    <a:pt x="4669574" y="464"/>
                  </a:lnTo>
                  <a:lnTo>
                    <a:pt x="4670697" y="0"/>
                  </a:lnTo>
                  <a:lnTo>
                    <a:pt x="4673327" y="0"/>
                  </a:lnTo>
                  <a:lnTo>
                    <a:pt x="4674449" y="464"/>
                  </a:lnTo>
                  <a:lnTo>
                    <a:pt x="4676309" y="2324"/>
                  </a:lnTo>
                  <a:lnTo>
                    <a:pt x="4676774" y="3447"/>
                  </a:lnTo>
                  <a:lnTo>
                    <a:pt x="4676774" y="6077"/>
                  </a:lnTo>
                  <a:lnTo>
                    <a:pt x="4676309" y="7200"/>
                  </a:lnTo>
                  <a:lnTo>
                    <a:pt x="4674449" y="9060"/>
                  </a:lnTo>
                  <a:lnTo>
                    <a:pt x="4673327" y="9524"/>
                  </a:lnTo>
                  <a:close/>
                </a:path>
                <a:path w="5153025" h="9525">
                  <a:moveTo>
                    <a:pt x="4720952" y="9524"/>
                  </a:moveTo>
                  <a:lnTo>
                    <a:pt x="4718322" y="9524"/>
                  </a:lnTo>
                  <a:lnTo>
                    <a:pt x="4717199" y="9060"/>
                  </a:lnTo>
                  <a:lnTo>
                    <a:pt x="4715339" y="7200"/>
                  </a:lnTo>
                  <a:lnTo>
                    <a:pt x="4714874" y="6077"/>
                  </a:lnTo>
                  <a:lnTo>
                    <a:pt x="4714874" y="3447"/>
                  </a:lnTo>
                  <a:lnTo>
                    <a:pt x="4715339" y="2324"/>
                  </a:lnTo>
                  <a:lnTo>
                    <a:pt x="4717199" y="464"/>
                  </a:lnTo>
                  <a:lnTo>
                    <a:pt x="4718322" y="0"/>
                  </a:lnTo>
                  <a:lnTo>
                    <a:pt x="4720952" y="0"/>
                  </a:lnTo>
                  <a:lnTo>
                    <a:pt x="4722074" y="464"/>
                  </a:lnTo>
                  <a:lnTo>
                    <a:pt x="4723934" y="2324"/>
                  </a:lnTo>
                  <a:lnTo>
                    <a:pt x="4724399" y="3447"/>
                  </a:lnTo>
                  <a:lnTo>
                    <a:pt x="4724399" y="6077"/>
                  </a:lnTo>
                  <a:lnTo>
                    <a:pt x="4723934" y="7200"/>
                  </a:lnTo>
                  <a:lnTo>
                    <a:pt x="4722074" y="9060"/>
                  </a:lnTo>
                  <a:lnTo>
                    <a:pt x="4720952" y="9524"/>
                  </a:lnTo>
                  <a:close/>
                </a:path>
                <a:path w="5153025" h="9525">
                  <a:moveTo>
                    <a:pt x="4768577" y="9524"/>
                  </a:moveTo>
                  <a:lnTo>
                    <a:pt x="4765947" y="9524"/>
                  </a:lnTo>
                  <a:lnTo>
                    <a:pt x="4764824" y="9060"/>
                  </a:lnTo>
                  <a:lnTo>
                    <a:pt x="4762964" y="7200"/>
                  </a:lnTo>
                  <a:lnTo>
                    <a:pt x="4762499" y="6077"/>
                  </a:lnTo>
                  <a:lnTo>
                    <a:pt x="4762499" y="3447"/>
                  </a:lnTo>
                  <a:lnTo>
                    <a:pt x="4762964" y="2324"/>
                  </a:lnTo>
                  <a:lnTo>
                    <a:pt x="4764824" y="464"/>
                  </a:lnTo>
                  <a:lnTo>
                    <a:pt x="4765947" y="0"/>
                  </a:lnTo>
                  <a:lnTo>
                    <a:pt x="4768577" y="0"/>
                  </a:lnTo>
                  <a:lnTo>
                    <a:pt x="4769699" y="464"/>
                  </a:lnTo>
                  <a:lnTo>
                    <a:pt x="4771559" y="2324"/>
                  </a:lnTo>
                  <a:lnTo>
                    <a:pt x="4772024" y="3447"/>
                  </a:lnTo>
                  <a:lnTo>
                    <a:pt x="4772024" y="6077"/>
                  </a:lnTo>
                  <a:lnTo>
                    <a:pt x="4771559" y="7200"/>
                  </a:lnTo>
                  <a:lnTo>
                    <a:pt x="4769699" y="9060"/>
                  </a:lnTo>
                  <a:lnTo>
                    <a:pt x="4768577" y="9524"/>
                  </a:lnTo>
                  <a:close/>
                </a:path>
                <a:path w="5153025" h="9525">
                  <a:moveTo>
                    <a:pt x="4816202" y="9524"/>
                  </a:moveTo>
                  <a:lnTo>
                    <a:pt x="4813572" y="9524"/>
                  </a:lnTo>
                  <a:lnTo>
                    <a:pt x="4812449" y="9060"/>
                  </a:lnTo>
                  <a:lnTo>
                    <a:pt x="4810589" y="7200"/>
                  </a:lnTo>
                  <a:lnTo>
                    <a:pt x="4810124" y="6077"/>
                  </a:lnTo>
                  <a:lnTo>
                    <a:pt x="4810124" y="3447"/>
                  </a:lnTo>
                  <a:lnTo>
                    <a:pt x="4810589" y="2324"/>
                  </a:lnTo>
                  <a:lnTo>
                    <a:pt x="4812449" y="464"/>
                  </a:lnTo>
                  <a:lnTo>
                    <a:pt x="4813572" y="0"/>
                  </a:lnTo>
                  <a:lnTo>
                    <a:pt x="4816202" y="0"/>
                  </a:lnTo>
                  <a:lnTo>
                    <a:pt x="4817324" y="464"/>
                  </a:lnTo>
                  <a:lnTo>
                    <a:pt x="4819184" y="2324"/>
                  </a:lnTo>
                  <a:lnTo>
                    <a:pt x="4819649" y="3447"/>
                  </a:lnTo>
                  <a:lnTo>
                    <a:pt x="4819649" y="6077"/>
                  </a:lnTo>
                  <a:lnTo>
                    <a:pt x="4819184" y="7200"/>
                  </a:lnTo>
                  <a:lnTo>
                    <a:pt x="4817324" y="9060"/>
                  </a:lnTo>
                  <a:lnTo>
                    <a:pt x="4816202" y="9524"/>
                  </a:lnTo>
                  <a:close/>
                </a:path>
                <a:path w="5153025" h="9525">
                  <a:moveTo>
                    <a:pt x="4863827" y="9524"/>
                  </a:moveTo>
                  <a:lnTo>
                    <a:pt x="4861196" y="9524"/>
                  </a:lnTo>
                  <a:lnTo>
                    <a:pt x="4860074" y="9060"/>
                  </a:lnTo>
                  <a:lnTo>
                    <a:pt x="4858214" y="7200"/>
                  </a:lnTo>
                  <a:lnTo>
                    <a:pt x="4857749" y="6077"/>
                  </a:lnTo>
                  <a:lnTo>
                    <a:pt x="4857749" y="3447"/>
                  </a:lnTo>
                  <a:lnTo>
                    <a:pt x="4858214" y="2324"/>
                  </a:lnTo>
                  <a:lnTo>
                    <a:pt x="4860074" y="464"/>
                  </a:lnTo>
                  <a:lnTo>
                    <a:pt x="4861196" y="0"/>
                  </a:lnTo>
                  <a:lnTo>
                    <a:pt x="4863827" y="0"/>
                  </a:lnTo>
                  <a:lnTo>
                    <a:pt x="4864949" y="464"/>
                  </a:lnTo>
                  <a:lnTo>
                    <a:pt x="4866809" y="2324"/>
                  </a:lnTo>
                  <a:lnTo>
                    <a:pt x="4867274" y="3447"/>
                  </a:lnTo>
                  <a:lnTo>
                    <a:pt x="4867274" y="6077"/>
                  </a:lnTo>
                  <a:lnTo>
                    <a:pt x="4866809" y="7200"/>
                  </a:lnTo>
                  <a:lnTo>
                    <a:pt x="4864949" y="9060"/>
                  </a:lnTo>
                  <a:lnTo>
                    <a:pt x="4863827" y="9524"/>
                  </a:lnTo>
                  <a:close/>
                </a:path>
                <a:path w="5153025" h="9525">
                  <a:moveTo>
                    <a:pt x="4911452" y="9524"/>
                  </a:moveTo>
                  <a:lnTo>
                    <a:pt x="4908821" y="9524"/>
                  </a:lnTo>
                  <a:lnTo>
                    <a:pt x="4907699" y="9060"/>
                  </a:lnTo>
                  <a:lnTo>
                    <a:pt x="4905839" y="7200"/>
                  </a:lnTo>
                  <a:lnTo>
                    <a:pt x="4905374" y="6077"/>
                  </a:lnTo>
                  <a:lnTo>
                    <a:pt x="4905374" y="3447"/>
                  </a:lnTo>
                  <a:lnTo>
                    <a:pt x="4905839" y="2324"/>
                  </a:lnTo>
                  <a:lnTo>
                    <a:pt x="4907699" y="464"/>
                  </a:lnTo>
                  <a:lnTo>
                    <a:pt x="4908821" y="0"/>
                  </a:lnTo>
                  <a:lnTo>
                    <a:pt x="4911452" y="0"/>
                  </a:lnTo>
                  <a:lnTo>
                    <a:pt x="4912574" y="464"/>
                  </a:lnTo>
                  <a:lnTo>
                    <a:pt x="4914434" y="2324"/>
                  </a:lnTo>
                  <a:lnTo>
                    <a:pt x="4914899" y="3447"/>
                  </a:lnTo>
                  <a:lnTo>
                    <a:pt x="4914899" y="6077"/>
                  </a:lnTo>
                  <a:lnTo>
                    <a:pt x="4914434" y="7200"/>
                  </a:lnTo>
                  <a:lnTo>
                    <a:pt x="4912574" y="9060"/>
                  </a:lnTo>
                  <a:lnTo>
                    <a:pt x="4911452" y="9524"/>
                  </a:lnTo>
                  <a:close/>
                </a:path>
                <a:path w="5153025" h="9525">
                  <a:moveTo>
                    <a:pt x="4959077" y="9524"/>
                  </a:moveTo>
                  <a:lnTo>
                    <a:pt x="4956446" y="9524"/>
                  </a:lnTo>
                  <a:lnTo>
                    <a:pt x="4955324" y="9060"/>
                  </a:lnTo>
                  <a:lnTo>
                    <a:pt x="4953464" y="7200"/>
                  </a:lnTo>
                  <a:lnTo>
                    <a:pt x="4952999" y="6077"/>
                  </a:lnTo>
                  <a:lnTo>
                    <a:pt x="4952999" y="3447"/>
                  </a:lnTo>
                  <a:lnTo>
                    <a:pt x="4953464" y="2324"/>
                  </a:lnTo>
                  <a:lnTo>
                    <a:pt x="4955324" y="464"/>
                  </a:lnTo>
                  <a:lnTo>
                    <a:pt x="4956446" y="0"/>
                  </a:lnTo>
                  <a:lnTo>
                    <a:pt x="4959077" y="0"/>
                  </a:lnTo>
                  <a:lnTo>
                    <a:pt x="4960199" y="464"/>
                  </a:lnTo>
                  <a:lnTo>
                    <a:pt x="4962059" y="2324"/>
                  </a:lnTo>
                  <a:lnTo>
                    <a:pt x="4962524" y="3447"/>
                  </a:lnTo>
                  <a:lnTo>
                    <a:pt x="4962524" y="6077"/>
                  </a:lnTo>
                  <a:lnTo>
                    <a:pt x="4962059" y="7200"/>
                  </a:lnTo>
                  <a:lnTo>
                    <a:pt x="4960199" y="9060"/>
                  </a:lnTo>
                  <a:lnTo>
                    <a:pt x="4959077" y="9524"/>
                  </a:lnTo>
                  <a:close/>
                </a:path>
                <a:path w="5153025" h="9525">
                  <a:moveTo>
                    <a:pt x="5006702" y="9524"/>
                  </a:moveTo>
                  <a:lnTo>
                    <a:pt x="5004071" y="9524"/>
                  </a:lnTo>
                  <a:lnTo>
                    <a:pt x="5002949" y="9060"/>
                  </a:lnTo>
                  <a:lnTo>
                    <a:pt x="5001089" y="7200"/>
                  </a:lnTo>
                  <a:lnTo>
                    <a:pt x="5000624" y="6077"/>
                  </a:lnTo>
                  <a:lnTo>
                    <a:pt x="5000624" y="3447"/>
                  </a:lnTo>
                  <a:lnTo>
                    <a:pt x="5001089" y="2324"/>
                  </a:lnTo>
                  <a:lnTo>
                    <a:pt x="5002949" y="464"/>
                  </a:lnTo>
                  <a:lnTo>
                    <a:pt x="5004071" y="0"/>
                  </a:lnTo>
                  <a:lnTo>
                    <a:pt x="5006702" y="0"/>
                  </a:lnTo>
                  <a:lnTo>
                    <a:pt x="5007824" y="464"/>
                  </a:lnTo>
                  <a:lnTo>
                    <a:pt x="5009684" y="2324"/>
                  </a:lnTo>
                  <a:lnTo>
                    <a:pt x="5010149" y="3447"/>
                  </a:lnTo>
                  <a:lnTo>
                    <a:pt x="5010149" y="6077"/>
                  </a:lnTo>
                  <a:lnTo>
                    <a:pt x="5009684" y="7200"/>
                  </a:lnTo>
                  <a:lnTo>
                    <a:pt x="5007824" y="9060"/>
                  </a:lnTo>
                  <a:lnTo>
                    <a:pt x="5006702" y="9524"/>
                  </a:lnTo>
                  <a:close/>
                </a:path>
                <a:path w="5153025" h="9525">
                  <a:moveTo>
                    <a:pt x="5054326" y="9524"/>
                  </a:moveTo>
                  <a:lnTo>
                    <a:pt x="5051696" y="9524"/>
                  </a:lnTo>
                  <a:lnTo>
                    <a:pt x="5050574" y="9060"/>
                  </a:lnTo>
                  <a:lnTo>
                    <a:pt x="5048714" y="7200"/>
                  </a:lnTo>
                  <a:lnTo>
                    <a:pt x="5048249" y="6077"/>
                  </a:lnTo>
                  <a:lnTo>
                    <a:pt x="5048249" y="3447"/>
                  </a:lnTo>
                  <a:lnTo>
                    <a:pt x="5048714" y="2324"/>
                  </a:lnTo>
                  <a:lnTo>
                    <a:pt x="5050574" y="464"/>
                  </a:lnTo>
                  <a:lnTo>
                    <a:pt x="5051696" y="0"/>
                  </a:lnTo>
                  <a:lnTo>
                    <a:pt x="5054326" y="0"/>
                  </a:lnTo>
                  <a:lnTo>
                    <a:pt x="5055449" y="464"/>
                  </a:lnTo>
                  <a:lnTo>
                    <a:pt x="5057309" y="2324"/>
                  </a:lnTo>
                  <a:lnTo>
                    <a:pt x="5057774" y="3447"/>
                  </a:lnTo>
                  <a:lnTo>
                    <a:pt x="5057774" y="6077"/>
                  </a:lnTo>
                  <a:lnTo>
                    <a:pt x="5057309" y="7200"/>
                  </a:lnTo>
                  <a:lnTo>
                    <a:pt x="5055449" y="9060"/>
                  </a:lnTo>
                  <a:lnTo>
                    <a:pt x="5054326" y="9524"/>
                  </a:lnTo>
                  <a:close/>
                </a:path>
                <a:path w="5153025" h="9525">
                  <a:moveTo>
                    <a:pt x="5101951" y="9524"/>
                  </a:moveTo>
                  <a:lnTo>
                    <a:pt x="5099322" y="9524"/>
                  </a:lnTo>
                  <a:lnTo>
                    <a:pt x="5098199" y="9060"/>
                  </a:lnTo>
                  <a:lnTo>
                    <a:pt x="5096339" y="7200"/>
                  </a:lnTo>
                  <a:lnTo>
                    <a:pt x="5095874" y="6077"/>
                  </a:lnTo>
                  <a:lnTo>
                    <a:pt x="5095874" y="3447"/>
                  </a:lnTo>
                  <a:lnTo>
                    <a:pt x="5096339" y="2324"/>
                  </a:lnTo>
                  <a:lnTo>
                    <a:pt x="5098199" y="464"/>
                  </a:lnTo>
                  <a:lnTo>
                    <a:pt x="5099322" y="0"/>
                  </a:lnTo>
                  <a:lnTo>
                    <a:pt x="5101951" y="0"/>
                  </a:lnTo>
                  <a:lnTo>
                    <a:pt x="5103074" y="464"/>
                  </a:lnTo>
                  <a:lnTo>
                    <a:pt x="5104934" y="2324"/>
                  </a:lnTo>
                  <a:lnTo>
                    <a:pt x="5105399" y="3447"/>
                  </a:lnTo>
                  <a:lnTo>
                    <a:pt x="5105399" y="6077"/>
                  </a:lnTo>
                  <a:lnTo>
                    <a:pt x="5104934" y="7200"/>
                  </a:lnTo>
                  <a:lnTo>
                    <a:pt x="5103074" y="9060"/>
                  </a:lnTo>
                  <a:lnTo>
                    <a:pt x="5101951" y="9524"/>
                  </a:lnTo>
                  <a:close/>
                </a:path>
                <a:path w="5153025" h="9525">
                  <a:moveTo>
                    <a:pt x="5149577" y="9524"/>
                  </a:moveTo>
                  <a:lnTo>
                    <a:pt x="5146946" y="9524"/>
                  </a:lnTo>
                  <a:lnTo>
                    <a:pt x="5145824" y="9060"/>
                  </a:lnTo>
                  <a:lnTo>
                    <a:pt x="5143964" y="7200"/>
                  </a:lnTo>
                  <a:lnTo>
                    <a:pt x="5143499" y="6077"/>
                  </a:lnTo>
                  <a:lnTo>
                    <a:pt x="5143499" y="3447"/>
                  </a:lnTo>
                  <a:lnTo>
                    <a:pt x="5143964" y="2324"/>
                  </a:lnTo>
                  <a:lnTo>
                    <a:pt x="5145824" y="464"/>
                  </a:lnTo>
                  <a:lnTo>
                    <a:pt x="5146946" y="0"/>
                  </a:lnTo>
                  <a:lnTo>
                    <a:pt x="5149577" y="0"/>
                  </a:lnTo>
                  <a:lnTo>
                    <a:pt x="5150699" y="464"/>
                  </a:lnTo>
                  <a:lnTo>
                    <a:pt x="5152559" y="2324"/>
                  </a:lnTo>
                  <a:lnTo>
                    <a:pt x="5153024" y="3447"/>
                  </a:lnTo>
                  <a:lnTo>
                    <a:pt x="5153024" y="6077"/>
                  </a:lnTo>
                  <a:lnTo>
                    <a:pt x="5152559" y="7200"/>
                  </a:lnTo>
                  <a:lnTo>
                    <a:pt x="5150699" y="9060"/>
                  </a:lnTo>
                  <a:lnTo>
                    <a:pt x="5149577" y="9524"/>
                  </a:lnTo>
                  <a:close/>
                </a:path>
              </a:pathLst>
            </a:custGeom>
            <a:solidFill>
              <a:srgbClr val="C7C6C3"/>
            </a:solidFill>
            <a:ln w="9525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1" name="object 14">
              <a:extLst>
                <a:ext uri="{FF2B5EF4-FFF2-40B4-BE49-F238E27FC236}">
                  <a16:creationId xmlns:a16="http://schemas.microsoft.com/office/drawing/2014/main" id="{25E791DC-2439-433C-6357-7769C6F0D648}"/>
                </a:ext>
              </a:extLst>
            </p:cNvPr>
            <p:cNvSpPr txBox="1"/>
            <p:nvPr/>
          </p:nvSpPr>
          <p:spPr>
            <a:xfrm>
              <a:off x="487727" y="3334958"/>
              <a:ext cx="338691" cy="174407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050" spc="-25" dirty="0">
                  <a:latin typeface="Segoe UI"/>
                  <a:cs typeface="Segoe UI"/>
                </a:rPr>
                <a:t>200</a:t>
              </a:r>
              <a:endParaRPr sz="1050">
                <a:latin typeface="Segoe UI"/>
                <a:cs typeface="Segoe UI"/>
              </a:endParaRPr>
            </a:p>
          </p:txBody>
        </p:sp>
        <p:sp>
          <p:nvSpPr>
            <p:cNvPr id="12" name="object 15">
              <a:extLst>
                <a:ext uri="{FF2B5EF4-FFF2-40B4-BE49-F238E27FC236}">
                  <a16:creationId xmlns:a16="http://schemas.microsoft.com/office/drawing/2014/main" id="{491CD276-3152-EC74-A070-8D916581330D}"/>
                </a:ext>
              </a:extLst>
            </p:cNvPr>
            <p:cNvSpPr/>
            <p:nvPr/>
          </p:nvSpPr>
          <p:spPr>
            <a:xfrm>
              <a:off x="903630" y="2802819"/>
              <a:ext cx="5153025" cy="9525"/>
            </a:xfrm>
            <a:custGeom>
              <a:avLst/>
              <a:gdLst/>
              <a:ahLst/>
              <a:cxnLst/>
              <a:rect l="l" t="t" r="r" b="b"/>
              <a:pathLst>
                <a:path w="5153025" h="9525">
                  <a:moveTo>
                    <a:pt x="6077" y="9524"/>
                  </a:moveTo>
                  <a:lnTo>
                    <a:pt x="3447" y="9524"/>
                  </a:lnTo>
                  <a:lnTo>
                    <a:pt x="2324" y="9060"/>
                  </a:lnTo>
                  <a:lnTo>
                    <a:pt x="464" y="7200"/>
                  </a:lnTo>
                  <a:lnTo>
                    <a:pt x="0" y="6077"/>
                  </a:lnTo>
                  <a:lnTo>
                    <a:pt x="0" y="3447"/>
                  </a:lnTo>
                  <a:lnTo>
                    <a:pt x="464" y="2324"/>
                  </a:lnTo>
                  <a:lnTo>
                    <a:pt x="2324" y="464"/>
                  </a:lnTo>
                  <a:lnTo>
                    <a:pt x="3447" y="0"/>
                  </a:lnTo>
                  <a:lnTo>
                    <a:pt x="6077" y="0"/>
                  </a:lnTo>
                  <a:lnTo>
                    <a:pt x="7200" y="464"/>
                  </a:lnTo>
                  <a:lnTo>
                    <a:pt x="9060" y="2324"/>
                  </a:lnTo>
                  <a:lnTo>
                    <a:pt x="9524" y="3447"/>
                  </a:lnTo>
                  <a:lnTo>
                    <a:pt x="9524" y="6077"/>
                  </a:lnTo>
                  <a:lnTo>
                    <a:pt x="9060" y="7200"/>
                  </a:lnTo>
                  <a:lnTo>
                    <a:pt x="7200" y="9060"/>
                  </a:lnTo>
                  <a:lnTo>
                    <a:pt x="6077" y="9524"/>
                  </a:lnTo>
                  <a:close/>
                </a:path>
                <a:path w="5153025" h="9525">
                  <a:moveTo>
                    <a:pt x="53702" y="9524"/>
                  </a:moveTo>
                  <a:lnTo>
                    <a:pt x="51072" y="9524"/>
                  </a:lnTo>
                  <a:lnTo>
                    <a:pt x="49949" y="9060"/>
                  </a:lnTo>
                  <a:lnTo>
                    <a:pt x="48089" y="7200"/>
                  </a:lnTo>
                  <a:lnTo>
                    <a:pt x="47624" y="6077"/>
                  </a:lnTo>
                  <a:lnTo>
                    <a:pt x="47624" y="3447"/>
                  </a:lnTo>
                  <a:lnTo>
                    <a:pt x="48089" y="2324"/>
                  </a:lnTo>
                  <a:lnTo>
                    <a:pt x="49949" y="464"/>
                  </a:lnTo>
                  <a:lnTo>
                    <a:pt x="51072" y="0"/>
                  </a:lnTo>
                  <a:lnTo>
                    <a:pt x="53702" y="0"/>
                  </a:lnTo>
                  <a:lnTo>
                    <a:pt x="54825" y="464"/>
                  </a:lnTo>
                  <a:lnTo>
                    <a:pt x="56685" y="2324"/>
                  </a:lnTo>
                  <a:lnTo>
                    <a:pt x="57149" y="3447"/>
                  </a:lnTo>
                  <a:lnTo>
                    <a:pt x="57149" y="6077"/>
                  </a:lnTo>
                  <a:lnTo>
                    <a:pt x="56685" y="7200"/>
                  </a:lnTo>
                  <a:lnTo>
                    <a:pt x="54825" y="9060"/>
                  </a:lnTo>
                  <a:lnTo>
                    <a:pt x="53702" y="9524"/>
                  </a:lnTo>
                  <a:close/>
                </a:path>
                <a:path w="5153025" h="9525">
                  <a:moveTo>
                    <a:pt x="101327" y="9524"/>
                  </a:moveTo>
                  <a:lnTo>
                    <a:pt x="98697" y="9524"/>
                  </a:lnTo>
                  <a:lnTo>
                    <a:pt x="97574" y="9060"/>
                  </a:lnTo>
                  <a:lnTo>
                    <a:pt x="95714" y="7200"/>
                  </a:lnTo>
                  <a:lnTo>
                    <a:pt x="95249" y="6077"/>
                  </a:lnTo>
                  <a:lnTo>
                    <a:pt x="95249" y="3447"/>
                  </a:lnTo>
                  <a:lnTo>
                    <a:pt x="95714" y="2324"/>
                  </a:lnTo>
                  <a:lnTo>
                    <a:pt x="97574" y="464"/>
                  </a:lnTo>
                  <a:lnTo>
                    <a:pt x="98697" y="0"/>
                  </a:lnTo>
                  <a:lnTo>
                    <a:pt x="101327" y="0"/>
                  </a:lnTo>
                  <a:lnTo>
                    <a:pt x="102450" y="464"/>
                  </a:lnTo>
                  <a:lnTo>
                    <a:pt x="104310" y="2324"/>
                  </a:lnTo>
                  <a:lnTo>
                    <a:pt x="104774" y="3447"/>
                  </a:lnTo>
                  <a:lnTo>
                    <a:pt x="104774" y="6077"/>
                  </a:lnTo>
                  <a:lnTo>
                    <a:pt x="104310" y="7200"/>
                  </a:lnTo>
                  <a:lnTo>
                    <a:pt x="102450" y="9060"/>
                  </a:lnTo>
                  <a:lnTo>
                    <a:pt x="101327" y="9524"/>
                  </a:lnTo>
                  <a:close/>
                </a:path>
                <a:path w="5153025" h="9525">
                  <a:moveTo>
                    <a:pt x="148952" y="9524"/>
                  </a:moveTo>
                  <a:lnTo>
                    <a:pt x="146322" y="9524"/>
                  </a:lnTo>
                  <a:lnTo>
                    <a:pt x="145199" y="9060"/>
                  </a:lnTo>
                  <a:lnTo>
                    <a:pt x="143339" y="7200"/>
                  </a:lnTo>
                  <a:lnTo>
                    <a:pt x="142874" y="6077"/>
                  </a:lnTo>
                  <a:lnTo>
                    <a:pt x="142874" y="3447"/>
                  </a:lnTo>
                  <a:lnTo>
                    <a:pt x="143339" y="2324"/>
                  </a:lnTo>
                  <a:lnTo>
                    <a:pt x="145199" y="464"/>
                  </a:lnTo>
                  <a:lnTo>
                    <a:pt x="146322" y="0"/>
                  </a:lnTo>
                  <a:lnTo>
                    <a:pt x="148952" y="0"/>
                  </a:lnTo>
                  <a:lnTo>
                    <a:pt x="150075" y="464"/>
                  </a:lnTo>
                  <a:lnTo>
                    <a:pt x="151935" y="2324"/>
                  </a:lnTo>
                  <a:lnTo>
                    <a:pt x="152399" y="3447"/>
                  </a:lnTo>
                  <a:lnTo>
                    <a:pt x="152399" y="6077"/>
                  </a:lnTo>
                  <a:lnTo>
                    <a:pt x="151935" y="7200"/>
                  </a:lnTo>
                  <a:lnTo>
                    <a:pt x="150075" y="9060"/>
                  </a:lnTo>
                  <a:lnTo>
                    <a:pt x="148952" y="9524"/>
                  </a:lnTo>
                  <a:close/>
                </a:path>
                <a:path w="5153025" h="9525">
                  <a:moveTo>
                    <a:pt x="196577" y="9524"/>
                  </a:moveTo>
                  <a:lnTo>
                    <a:pt x="193947" y="9524"/>
                  </a:lnTo>
                  <a:lnTo>
                    <a:pt x="192824" y="9060"/>
                  </a:lnTo>
                  <a:lnTo>
                    <a:pt x="190964" y="7200"/>
                  </a:lnTo>
                  <a:lnTo>
                    <a:pt x="190499" y="6077"/>
                  </a:lnTo>
                  <a:lnTo>
                    <a:pt x="190499" y="3447"/>
                  </a:lnTo>
                  <a:lnTo>
                    <a:pt x="190964" y="2324"/>
                  </a:lnTo>
                  <a:lnTo>
                    <a:pt x="192824" y="464"/>
                  </a:lnTo>
                  <a:lnTo>
                    <a:pt x="193947" y="0"/>
                  </a:lnTo>
                  <a:lnTo>
                    <a:pt x="196577" y="0"/>
                  </a:lnTo>
                  <a:lnTo>
                    <a:pt x="197700" y="464"/>
                  </a:lnTo>
                  <a:lnTo>
                    <a:pt x="199560" y="2324"/>
                  </a:lnTo>
                  <a:lnTo>
                    <a:pt x="200024" y="3447"/>
                  </a:lnTo>
                  <a:lnTo>
                    <a:pt x="200024" y="6077"/>
                  </a:lnTo>
                  <a:lnTo>
                    <a:pt x="199560" y="7200"/>
                  </a:lnTo>
                  <a:lnTo>
                    <a:pt x="197700" y="9060"/>
                  </a:lnTo>
                  <a:lnTo>
                    <a:pt x="196577" y="9524"/>
                  </a:lnTo>
                  <a:close/>
                </a:path>
                <a:path w="5153025" h="9525">
                  <a:moveTo>
                    <a:pt x="244202" y="9524"/>
                  </a:moveTo>
                  <a:lnTo>
                    <a:pt x="241572" y="9524"/>
                  </a:lnTo>
                  <a:lnTo>
                    <a:pt x="240449" y="9060"/>
                  </a:lnTo>
                  <a:lnTo>
                    <a:pt x="238589" y="7200"/>
                  </a:lnTo>
                  <a:lnTo>
                    <a:pt x="238124" y="6077"/>
                  </a:lnTo>
                  <a:lnTo>
                    <a:pt x="238124" y="3447"/>
                  </a:lnTo>
                  <a:lnTo>
                    <a:pt x="238589" y="2324"/>
                  </a:lnTo>
                  <a:lnTo>
                    <a:pt x="240449" y="464"/>
                  </a:lnTo>
                  <a:lnTo>
                    <a:pt x="241572" y="0"/>
                  </a:lnTo>
                  <a:lnTo>
                    <a:pt x="244202" y="0"/>
                  </a:lnTo>
                  <a:lnTo>
                    <a:pt x="245325" y="464"/>
                  </a:lnTo>
                  <a:lnTo>
                    <a:pt x="247185" y="2324"/>
                  </a:lnTo>
                  <a:lnTo>
                    <a:pt x="247649" y="3447"/>
                  </a:lnTo>
                  <a:lnTo>
                    <a:pt x="247649" y="6077"/>
                  </a:lnTo>
                  <a:lnTo>
                    <a:pt x="247185" y="7200"/>
                  </a:lnTo>
                  <a:lnTo>
                    <a:pt x="245325" y="9060"/>
                  </a:lnTo>
                  <a:lnTo>
                    <a:pt x="244202" y="9524"/>
                  </a:lnTo>
                  <a:close/>
                </a:path>
                <a:path w="5153025" h="9525">
                  <a:moveTo>
                    <a:pt x="291827" y="9524"/>
                  </a:moveTo>
                  <a:lnTo>
                    <a:pt x="289197" y="9524"/>
                  </a:lnTo>
                  <a:lnTo>
                    <a:pt x="288074" y="9060"/>
                  </a:lnTo>
                  <a:lnTo>
                    <a:pt x="286214" y="7200"/>
                  </a:lnTo>
                  <a:lnTo>
                    <a:pt x="285749" y="6077"/>
                  </a:lnTo>
                  <a:lnTo>
                    <a:pt x="285749" y="3447"/>
                  </a:lnTo>
                  <a:lnTo>
                    <a:pt x="286214" y="2324"/>
                  </a:lnTo>
                  <a:lnTo>
                    <a:pt x="288074" y="464"/>
                  </a:lnTo>
                  <a:lnTo>
                    <a:pt x="289197" y="0"/>
                  </a:lnTo>
                  <a:lnTo>
                    <a:pt x="291827" y="0"/>
                  </a:lnTo>
                  <a:lnTo>
                    <a:pt x="292950" y="464"/>
                  </a:lnTo>
                  <a:lnTo>
                    <a:pt x="294810" y="2324"/>
                  </a:lnTo>
                  <a:lnTo>
                    <a:pt x="295274" y="3447"/>
                  </a:lnTo>
                  <a:lnTo>
                    <a:pt x="295274" y="6077"/>
                  </a:lnTo>
                  <a:lnTo>
                    <a:pt x="294810" y="7200"/>
                  </a:lnTo>
                  <a:lnTo>
                    <a:pt x="292950" y="9060"/>
                  </a:lnTo>
                  <a:lnTo>
                    <a:pt x="291827" y="9524"/>
                  </a:lnTo>
                  <a:close/>
                </a:path>
                <a:path w="5153025" h="9525">
                  <a:moveTo>
                    <a:pt x="339452" y="9524"/>
                  </a:moveTo>
                  <a:lnTo>
                    <a:pt x="336822" y="9524"/>
                  </a:lnTo>
                  <a:lnTo>
                    <a:pt x="335699" y="9060"/>
                  </a:lnTo>
                  <a:lnTo>
                    <a:pt x="333839" y="7200"/>
                  </a:lnTo>
                  <a:lnTo>
                    <a:pt x="333374" y="6077"/>
                  </a:lnTo>
                  <a:lnTo>
                    <a:pt x="333374" y="3447"/>
                  </a:lnTo>
                  <a:lnTo>
                    <a:pt x="333839" y="2324"/>
                  </a:lnTo>
                  <a:lnTo>
                    <a:pt x="335699" y="464"/>
                  </a:lnTo>
                  <a:lnTo>
                    <a:pt x="336822" y="0"/>
                  </a:lnTo>
                  <a:lnTo>
                    <a:pt x="339452" y="0"/>
                  </a:lnTo>
                  <a:lnTo>
                    <a:pt x="340575" y="464"/>
                  </a:lnTo>
                  <a:lnTo>
                    <a:pt x="342434" y="2324"/>
                  </a:lnTo>
                  <a:lnTo>
                    <a:pt x="342899" y="3447"/>
                  </a:lnTo>
                  <a:lnTo>
                    <a:pt x="342899" y="6077"/>
                  </a:lnTo>
                  <a:lnTo>
                    <a:pt x="342434" y="7200"/>
                  </a:lnTo>
                  <a:lnTo>
                    <a:pt x="340575" y="9060"/>
                  </a:lnTo>
                  <a:lnTo>
                    <a:pt x="339452" y="9524"/>
                  </a:lnTo>
                  <a:close/>
                </a:path>
                <a:path w="5153025" h="9525">
                  <a:moveTo>
                    <a:pt x="387077" y="9524"/>
                  </a:moveTo>
                  <a:lnTo>
                    <a:pt x="384447" y="9524"/>
                  </a:lnTo>
                  <a:lnTo>
                    <a:pt x="383324" y="9060"/>
                  </a:lnTo>
                  <a:lnTo>
                    <a:pt x="381464" y="7200"/>
                  </a:lnTo>
                  <a:lnTo>
                    <a:pt x="380999" y="6077"/>
                  </a:lnTo>
                  <a:lnTo>
                    <a:pt x="380999" y="3447"/>
                  </a:lnTo>
                  <a:lnTo>
                    <a:pt x="381464" y="2324"/>
                  </a:lnTo>
                  <a:lnTo>
                    <a:pt x="383324" y="464"/>
                  </a:lnTo>
                  <a:lnTo>
                    <a:pt x="384447" y="0"/>
                  </a:lnTo>
                  <a:lnTo>
                    <a:pt x="387077" y="0"/>
                  </a:lnTo>
                  <a:lnTo>
                    <a:pt x="388200" y="464"/>
                  </a:lnTo>
                  <a:lnTo>
                    <a:pt x="390059" y="2324"/>
                  </a:lnTo>
                  <a:lnTo>
                    <a:pt x="390524" y="3447"/>
                  </a:lnTo>
                  <a:lnTo>
                    <a:pt x="390524" y="6077"/>
                  </a:lnTo>
                  <a:lnTo>
                    <a:pt x="390059" y="7200"/>
                  </a:lnTo>
                  <a:lnTo>
                    <a:pt x="388200" y="9060"/>
                  </a:lnTo>
                  <a:lnTo>
                    <a:pt x="387077" y="9524"/>
                  </a:lnTo>
                  <a:close/>
                </a:path>
                <a:path w="5153025" h="9525">
                  <a:moveTo>
                    <a:pt x="434702" y="9524"/>
                  </a:moveTo>
                  <a:lnTo>
                    <a:pt x="432072" y="9524"/>
                  </a:lnTo>
                  <a:lnTo>
                    <a:pt x="430949" y="9060"/>
                  </a:lnTo>
                  <a:lnTo>
                    <a:pt x="429089" y="7200"/>
                  </a:lnTo>
                  <a:lnTo>
                    <a:pt x="428624" y="6077"/>
                  </a:lnTo>
                  <a:lnTo>
                    <a:pt x="428624" y="3447"/>
                  </a:lnTo>
                  <a:lnTo>
                    <a:pt x="429089" y="2324"/>
                  </a:lnTo>
                  <a:lnTo>
                    <a:pt x="430949" y="464"/>
                  </a:lnTo>
                  <a:lnTo>
                    <a:pt x="432072" y="0"/>
                  </a:lnTo>
                  <a:lnTo>
                    <a:pt x="434702" y="0"/>
                  </a:lnTo>
                  <a:lnTo>
                    <a:pt x="435825" y="464"/>
                  </a:lnTo>
                  <a:lnTo>
                    <a:pt x="437684" y="2324"/>
                  </a:lnTo>
                  <a:lnTo>
                    <a:pt x="438149" y="3447"/>
                  </a:lnTo>
                  <a:lnTo>
                    <a:pt x="438149" y="6077"/>
                  </a:lnTo>
                  <a:lnTo>
                    <a:pt x="437684" y="7200"/>
                  </a:lnTo>
                  <a:lnTo>
                    <a:pt x="435825" y="9060"/>
                  </a:lnTo>
                  <a:lnTo>
                    <a:pt x="434702" y="9524"/>
                  </a:lnTo>
                  <a:close/>
                </a:path>
                <a:path w="5153025" h="9525">
                  <a:moveTo>
                    <a:pt x="482327" y="9524"/>
                  </a:moveTo>
                  <a:lnTo>
                    <a:pt x="479697" y="9524"/>
                  </a:lnTo>
                  <a:lnTo>
                    <a:pt x="478574" y="9060"/>
                  </a:lnTo>
                  <a:lnTo>
                    <a:pt x="476714" y="7200"/>
                  </a:lnTo>
                  <a:lnTo>
                    <a:pt x="476249" y="6077"/>
                  </a:lnTo>
                  <a:lnTo>
                    <a:pt x="476249" y="3447"/>
                  </a:lnTo>
                  <a:lnTo>
                    <a:pt x="476714" y="2324"/>
                  </a:lnTo>
                  <a:lnTo>
                    <a:pt x="478574" y="464"/>
                  </a:lnTo>
                  <a:lnTo>
                    <a:pt x="479697" y="0"/>
                  </a:lnTo>
                  <a:lnTo>
                    <a:pt x="482327" y="0"/>
                  </a:lnTo>
                  <a:lnTo>
                    <a:pt x="483450" y="464"/>
                  </a:lnTo>
                  <a:lnTo>
                    <a:pt x="485309" y="2324"/>
                  </a:lnTo>
                  <a:lnTo>
                    <a:pt x="485774" y="3447"/>
                  </a:lnTo>
                  <a:lnTo>
                    <a:pt x="485774" y="6077"/>
                  </a:lnTo>
                  <a:lnTo>
                    <a:pt x="485309" y="7200"/>
                  </a:lnTo>
                  <a:lnTo>
                    <a:pt x="483450" y="9060"/>
                  </a:lnTo>
                  <a:lnTo>
                    <a:pt x="482327" y="9524"/>
                  </a:lnTo>
                  <a:close/>
                </a:path>
                <a:path w="5153025" h="9525">
                  <a:moveTo>
                    <a:pt x="529952" y="9524"/>
                  </a:moveTo>
                  <a:lnTo>
                    <a:pt x="527322" y="9524"/>
                  </a:lnTo>
                  <a:lnTo>
                    <a:pt x="526199" y="9060"/>
                  </a:lnTo>
                  <a:lnTo>
                    <a:pt x="524339" y="7200"/>
                  </a:lnTo>
                  <a:lnTo>
                    <a:pt x="523874" y="6077"/>
                  </a:lnTo>
                  <a:lnTo>
                    <a:pt x="523874" y="3447"/>
                  </a:lnTo>
                  <a:lnTo>
                    <a:pt x="524339" y="2324"/>
                  </a:lnTo>
                  <a:lnTo>
                    <a:pt x="526199" y="464"/>
                  </a:lnTo>
                  <a:lnTo>
                    <a:pt x="527322" y="0"/>
                  </a:lnTo>
                  <a:lnTo>
                    <a:pt x="529952" y="0"/>
                  </a:lnTo>
                  <a:lnTo>
                    <a:pt x="531075" y="464"/>
                  </a:lnTo>
                  <a:lnTo>
                    <a:pt x="532934" y="2324"/>
                  </a:lnTo>
                  <a:lnTo>
                    <a:pt x="533399" y="3447"/>
                  </a:lnTo>
                  <a:lnTo>
                    <a:pt x="533399" y="6077"/>
                  </a:lnTo>
                  <a:lnTo>
                    <a:pt x="532934" y="7200"/>
                  </a:lnTo>
                  <a:lnTo>
                    <a:pt x="531075" y="9060"/>
                  </a:lnTo>
                  <a:lnTo>
                    <a:pt x="529952" y="9524"/>
                  </a:lnTo>
                  <a:close/>
                </a:path>
                <a:path w="5153025" h="9525">
                  <a:moveTo>
                    <a:pt x="577577" y="9524"/>
                  </a:moveTo>
                  <a:lnTo>
                    <a:pt x="574947" y="9524"/>
                  </a:lnTo>
                  <a:lnTo>
                    <a:pt x="573824" y="9060"/>
                  </a:lnTo>
                  <a:lnTo>
                    <a:pt x="571964" y="7200"/>
                  </a:lnTo>
                  <a:lnTo>
                    <a:pt x="571499" y="6077"/>
                  </a:lnTo>
                  <a:lnTo>
                    <a:pt x="571499" y="3447"/>
                  </a:lnTo>
                  <a:lnTo>
                    <a:pt x="571964" y="2324"/>
                  </a:lnTo>
                  <a:lnTo>
                    <a:pt x="573824" y="464"/>
                  </a:lnTo>
                  <a:lnTo>
                    <a:pt x="574947" y="0"/>
                  </a:lnTo>
                  <a:lnTo>
                    <a:pt x="577577" y="0"/>
                  </a:lnTo>
                  <a:lnTo>
                    <a:pt x="578700" y="464"/>
                  </a:lnTo>
                  <a:lnTo>
                    <a:pt x="580559" y="2324"/>
                  </a:lnTo>
                  <a:lnTo>
                    <a:pt x="581024" y="3447"/>
                  </a:lnTo>
                  <a:lnTo>
                    <a:pt x="581024" y="6077"/>
                  </a:lnTo>
                  <a:lnTo>
                    <a:pt x="580559" y="7200"/>
                  </a:lnTo>
                  <a:lnTo>
                    <a:pt x="578700" y="9060"/>
                  </a:lnTo>
                  <a:lnTo>
                    <a:pt x="577577" y="9524"/>
                  </a:lnTo>
                  <a:close/>
                </a:path>
                <a:path w="5153025" h="9525">
                  <a:moveTo>
                    <a:pt x="625202" y="9524"/>
                  </a:moveTo>
                  <a:lnTo>
                    <a:pt x="622572" y="9524"/>
                  </a:lnTo>
                  <a:lnTo>
                    <a:pt x="621449" y="9060"/>
                  </a:lnTo>
                  <a:lnTo>
                    <a:pt x="619589" y="7200"/>
                  </a:lnTo>
                  <a:lnTo>
                    <a:pt x="619124" y="6077"/>
                  </a:lnTo>
                  <a:lnTo>
                    <a:pt x="619124" y="3447"/>
                  </a:lnTo>
                  <a:lnTo>
                    <a:pt x="619589" y="2324"/>
                  </a:lnTo>
                  <a:lnTo>
                    <a:pt x="621449" y="464"/>
                  </a:lnTo>
                  <a:lnTo>
                    <a:pt x="622572" y="0"/>
                  </a:lnTo>
                  <a:lnTo>
                    <a:pt x="625202" y="0"/>
                  </a:lnTo>
                  <a:lnTo>
                    <a:pt x="626325" y="464"/>
                  </a:lnTo>
                  <a:lnTo>
                    <a:pt x="628184" y="2324"/>
                  </a:lnTo>
                  <a:lnTo>
                    <a:pt x="628649" y="3447"/>
                  </a:lnTo>
                  <a:lnTo>
                    <a:pt x="628649" y="6077"/>
                  </a:lnTo>
                  <a:lnTo>
                    <a:pt x="628184" y="7200"/>
                  </a:lnTo>
                  <a:lnTo>
                    <a:pt x="626325" y="9060"/>
                  </a:lnTo>
                  <a:lnTo>
                    <a:pt x="625202" y="9524"/>
                  </a:lnTo>
                  <a:close/>
                </a:path>
                <a:path w="5153025" h="9525">
                  <a:moveTo>
                    <a:pt x="672827" y="9524"/>
                  </a:moveTo>
                  <a:lnTo>
                    <a:pt x="670197" y="9524"/>
                  </a:lnTo>
                  <a:lnTo>
                    <a:pt x="669074" y="9060"/>
                  </a:lnTo>
                  <a:lnTo>
                    <a:pt x="667214" y="7200"/>
                  </a:lnTo>
                  <a:lnTo>
                    <a:pt x="666749" y="6077"/>
                  </a:lnTo>
                  <a:lnTo>
                    <a:pt x="666749" y="3447"/>
                  </a:lnTo>
                  <a:lnTo>
                    <a:pt x="667214" y="2324"/>
                  </a:lnTo>
                  <a:lnTo>
                    <a:pt x="669074" y="464"/>
                  </a:lnTo>
                  <a:lnTo>
                    <a:pt x="670197" y="0"/>
                  </a:lnTo>
                  <a:lnTo>
                    <a:pt x="672827" y="0"/>
                  </a:lnTo>
                  <a:lnTo>
                    <a:pt x="673950" y="464"/>
                  </a:lnTo>
                  <a:lnTo>
                    <a:pt x="675809" y="2324"/>
                  </a:lnTo>
                  <a:lnTo>
                    <a:pt x="676274" y="3447"/>
                  </a:lnTo>
                  <a:lnTo>
                    <a:pt x="676274" y="6077"/>
                  </a:lnTo>
                  <a:lnTo>
                    <a:pt x="675809" y="7200"/>
                  </a:lnTo>
                  <a:lnTo>
                    <a:pt x="673950" y="9060"/>
                  </a:lnTo>
                  <a:lnTo>
                    <a:pt x="672827" y="9524"/>
                  </a:lnTo>
                  <a:close/>
                </a:path>
                <a:path w="5153025" h="9525">
                  <a:moveTo>
                    <a:pt x="720452" y="9524"/>
                  </a:moveTo>
                  <a:lnTo>
                    <a:pt x="717822" y="9524"/>
                  </a:lnTo>
                  <a:lnTo>
                    <a:pt x="716699" y="9060"/>
                  </a:lnTo>
                  <a:lnTo>
                    <a:pt x="714839" y="7200"/>
                  </a:lnTo>
                  <a:lnTo>
                    <a:pt x="714374" y="6077"/>
                  </a:lnTo>
                  <a:lnTo>
                    <a:pt x="714374" y="3447"/>
                  </a:lnTo>
                  <a:lnTo>
                    <a:pt x="714839" y="2324"/>
                  </a:lnTo>
                  <a:lnTo>
                    <a:pt x="716699" y="464"/>
                  </a:lnTo>
                  <a:lnTo>
                    <a:pt x="717822" y="0"/>
                  </a:lnTo>
                  <a:lnTo>
                    <a:pt x="720452" y="0"/>
                  </a:lnTo>
                  <a:lnTo>
                    <a:pt x="721575" y="464"/>
                  </a:lnTo>
                  <a:lnTo>
                    <a:pt x="723435" y="2324"/>
                  </a:lnTo>
                  <a:lnTo>
                    <a:pt x="723899" y="3447"/>
                  </a:lnTo>
                  <a:lnTo>
                    <a:pt x="723899" y="6077"/>
                  </a:lnTo>
                  <a:lnTo>
                    <a:pt x="723435" y="7200"/>
                  </a:lnTo>
                  <a:lnTo>
                    <a:pt x="721575" y="9060"/>
                  </a:lnTo>
                  <a:lnTo>
                    <a:pt x="720452" y="9524"/>
                  </a:lnTo>
                  <a:close/>
                </a:path>
                <a:path w="5153025" h="9525">
                  <a:moveTo>
                    <a:pt x="768077" y="9524"/>
                  </a:moveTo>
                  <a:lnTo>
                    <a:pt x="765447" y="9524"/>
                  </a:lnTo>
                  <a:lnTo>
                    <a:pt x="764324" y="9060"/>
                  </a:lnTo>
                  <a:lnTo>
                    <a:pt x="762464" y="7200"/>
                  </a:lnTo>
                  <a:lnTo>
                    <a:pt x="761999" y="6077"/>
                  </a:lnTo>
                  <a:lnTo>
                    <a:pt x="761999" y="3447"/>
                  </a:lnTo>
                  <a:lnTo>
                    <a:pt x="762464" y="2324"/>
                  </a:lnTo>
                  <a:lnTo>
                    <a:pt x="764324" y="464"/>
                  </a:lnTo>
                  <a:lnTo>
                    <a:pt x="765447" y="0"/>
                  </a:lnTo>
                  <a:lnTo>
                    <a:pt x="768077" y="0"/>
                  </a:lnTo>
                  <a:lnTo>
                    <a:pt x="769200" y="464"/>
                  </a:lnTo>
                  <a:lnTo>
                    <a:pt x="771059" y="2324"/>
                  </a:lnTo>
                  <a:lnTo>
                    <a:pt x="771524" y="3447"/>
                  </a:lnTo>
                  <a:lnTo>
                    <a:pt x="771524" y="6077"/>
                  </a:lnTo>
                  <a:lnTo>
                    <a:pt x="771059" y="7200"/>
                  </a:lnTo>
                  <a:lnTo>
                    <a:pt x="769200" y="9060"/>
                  </a:lnTo>
                  <a:lnTo>
                    <a:pt x="768077" y="9524"/>
                  </a:lnTo>
                  <a:close/>
                </a:path>
                <a:path w="5153025" h="9525">
                  <a:moveTo>
                    <a:pt x="815702" y="9524"/>
                  </a:moveTo>
                  <a:lnTo>
                    <a:pt x="813072" y="9524"/>
                  </a:lnTo>
                  <a:lnTo>
                    <a:pt x="811949" y="9060"/>
                  </a:lnTo>
                  <a:lnTo>
                    <a:pt x="810089" y="7200"/>
                  </a:lnTo>
                  <a:lnTo>
                    <a:pt x="809624" y="6077"/>
                  </a:lnTo>
                  <a:lnTo>
                    <a:pt x="809624" y="3447"/>
                  </a:lnTo>
                  <a:lnTo>
                    <a:pt x="810089" y="2324"/>
                  </a:lnTo>
                  <a:lnTo>
                    <a:pt x="811949" y="464"/>
                  </a:lnTo>
                  <a:lnTo>
                    <a:pt x="813072" y="0"/>
                  </a:lnTo>
                  <a:lnTo>
                    <a:pt x="815702" y="0"/>
                  </a:lnTo>
                  <a:lnTo>
                    <a:pt x="816825" y="464"/>
                  </a:lnTo>
                  <a:lnTo>
                    <a:pt x="818684" y="2324"/>
                  </a:lnTo>
                  <a:lnTo>
                    <a:pt x="819149" y="3447"/>
                  </a:lnTo>
                  <a:lnTo>
                    <a:pt x="819149" y="6077"/>
                  </a:lnTo>
                  <a:lnTo>
                    <a:pt x="818684" y="7200"/>
                  </a:lnTo>
                  <a:lnTo>
                    <a:pt x="816825" y="9060"/>
                  </a:lnTo>
                  <a:lnTo>
                    <a:pt x="815702" y="9524"/>
                  </a:lnTo>
                  <a:close/>
                </a:path>
                <a:path w="5153025" h="9525">
                  <a:moveTo>
                    <a:pt x="863327" y="9524"/>
                  </a:moveTo>
                  <a:lnTo>
                    <a:pt x="860697" y="9524"/>
                  </a:lnTo>
                  <a:lnTo>
                    <a:pt x="859574" y="9060"/>
                  </a:lnTo>
                  <a:lnTo>
                    <a:pt x="857714" y="7200"/>
                  </a:lnTo>
                  <a:lnTo>
                    <a:pt x="857249" y="6077"/>
                  </a:lnTo>
                  <a:lnTo>
                    <a:pt x="857249" y="3447"/>
                  </a:lnTo>
                  <a:lnTo>
                    <a:pt x="857714" y="2324"/>
                  </a:lnTo>
                  <a:lnTo>
                    <a:pt x="859574" y="464"/>
                  </a:lnTo>
                  <a:lnTo>
                    <a:pt x="860697" y="0"/>
                  </a:lnTo>
                  <a:lnTo>
                    <a:pt x="863327" y="0"/>
                  </a:lnTo>
                  <a:lnTo>
                    <a:pt x="864450" y="464"/>
                  </a:lnTo>
                  <a:lnTo>
                    <a:pt x="866309" y="2324"/>
                  </a:lnTo>
                  <a:lnTo>
                    <a:pt x="866774" y="3447"/>
                  </a:lnTo>
                  <a:lnTo>
                    <a:pt x="866774" y="6077"/>
                  </a:lnTo>
                  <a:lnTo>
                    <a:pt x="866309" y="7200"/>
                  </a:lnTo>
                  <a:lnTo>
                    <a:pt x="864450" y="9060"/>
                  </a:lnTo>
                  <a:lnTo>
                    <a:pt x="863327" y="9524"/>
                  </a:lnTo>
                  <a:close/>
                </a:path>
                <a:path w="5153025" h="9525">
                  <a:moveTo>
                    <a:pt x="910952" y="9524"/>
                  </a:moveTo>
                  <a:lnTo>
                    <a:pt x="908322" y="9524"/>
                  </a:lnTo>
                  <a:lnTo>
                    <a:pt x="907199" y="9060"/>
                  </a:lnTo>
                  <a:lnTo>
                    <a:pt x="905339" y="7200"/>
                  </a:lnTo>
                  <a:lnTo>
                    <a:pt x="904874" y="6077"/>
                  </a:lnTo>
                  <a:lnTo>
                    <a:pt x="904874" y="3447"/>
                  </a:lnTo>
                  <a:lnTo>
                    <a:pt x="905339" y="2324"/>
                  </a:lnTo>
                  <a:lnTo>
                    <a:pt x="907199" y="464"/>
                  </a:lnTo>
                  <a:lnTo>
                    <a:pt x="908322" y="0"/>
                  </a:lnTo>
                  <a:lnTo>
                    <a:pt x="910952" y="0"/>
                  </a:lnTo>
                  <a:lnTo>
                    <a:pt x="912074" y="464"/>
                  </a:lnTo>
                  <a:lnTo>
                    <a:pt x="913934" y="2324"/>
                  </a:lnTo>
                  <a:lnTo>
                    <a:pt x="914399" y="3447"/>
                  </a:lnTo>
                  <a:lnTo>
                    <a:pt x="914399" y="6077"/>
                  </a:lnTo>
                  <a:lnTo>
                    <a:pt x="913934" y="7200"/>
                  </a:lnTo>
                  <a:lnTo>
                    <a:pt x="912074" y="9060"/>
                  </a:lnTo>
                  <a:lnTo>
                    <a:pt x="910952" y="9524"/>
                  </a:lnTo>
                  <a:close/>
                </a:path>
                <a:path w="5153025" h="9525">
                  <a:moveTo>
                    <a:pt x="958577" y="9524"/>
                  </a:moveTo>
                  <a:lnTo>
                    <a:pt x="955947" y="9524"/>
                  </a:lnTo>
                  <a:lnTo>
                    <a:pt x="954824" y="9060"/>
                  </a:lnTo>
                  <a:lnTo>
                    <a:pt x="952964" y="7200"/>
                  </a:lnTo>
                  <a:lnTo>
                    <a:pt x="952499" y="6077"/>
                  </a:lnTo>
                  <a:lnTo>
                    <a:pt x="952499" y="3447"/>
                  </a:lnTo>
                  <a:lnTo>
                    <a:pt x="952964" y="2324"/>
                  </a:lnTo>
                  <a:lnTo>
                    <a:pt x="954824" y="464"/>
                  </a:lnTo>
                  <a:lnTo>
                    <a:pt x="955947" y="0"/>
                  </a:lnTo>
                  <a:lnTo>
                    <a:pt x="958577" y="0"/>
                  </a:lnTo>
                  <a:lnTo>
                    <a:pt x="959700" y="464"/>
                  </a:lnTo>
                  <a:lnTo>
                    <a:pt x="961560" y="2324"/>
                  </a:lnTo>
                  <a:lnTo>
                    <a:pt x="962024" y="3447"/>
                  </a:lnTo>
                  <a:lnTo>
                    <a:pt x="962024" y="6077"/>
                  </a:lnTo>
                  <a:lnTo>
                    <a:pt x="961560" y="7200"/>
                  </a:lnTo>
                  <a:lnTo>
                    <a:pt x="959700" y="9060"/>
                  </a:lnTo>
                  <a:lnTo>
                    <a:pt x="958577" y="9524"/>
                  </a:lnTo>
                  <a:close/>
                </a:path>
                <a:path w="5153025" h="9525">
                  <a:moveTo>
                    <a:pt x="1006202" y="9524"/>
                  </a:moveTo>
                  <a:lnTo>
                    <a:pt x="1003572" y="9524"/>
                  </a:lnTo>
                  <a:lnTo>
                    <a:pt x="1002449" y="9060"/>
                  </a:lnTo>
                  <a:lnTo>
                    <a:pt x="1000589" y="7200"/>
                  </a:lnTo>
                  <a:lnTo>
                    <a:pt x="1000124" y="6077"/>
                  </a:lnTo>
                  <a:lnTo>
                    <a:pt x="1000124" y="3447"/>
                  </a:lnTo>
                  <a:lnTo>
                    <a:pt x="1000589" y="2324"/>
                  </a:lnTo>
                  <a:lnTo>
                    <a:pt x="1002449" y="464"/>
                  </a:lnTo>
                  <a:lnTo>
                    <a:pt x="1003572" y="0"/>
                  </a:lnTo>
                  <a:lnTo>
                    <a:pt x="1006202" y="0"/>
                  </a:lnTo>
                  <a:lnTo>
                    <a:pt x="1007325" y="464"/>
                  </a:lnTo>
                  <a:lnTo>
                    <a:pt x="1009184" y="2324"/>
                  </a:lnTo>
                  <a:lnTo>
                    <a:pt x="1009649" y="3447"/>
                  </a:lnTo>
                  <a:lnTo>
                    <a:pt x="1009649" y="6077"/>
                  </a:lnTo>
                  <a:lnTo>
                    <a:pt x="1009184" y="7200"/>
                  </a:lnTo>
                  <a:lnTo>
                    <a:pt x="1007325" y="9060"/>
                  </a:lnTo>
                  <a:lnTo>
                    <a:pt x="1006202" y="9524"/>
                  </a:lnTo>
                  <a:close/>
                </a:path>
                <a:path w="5153025" h="9525">
                  <a:moveTo>
                    <a:pt x="1053827" y="9524"/>
                  </a:moveTo>
                  <a:lnTo>
                    <a:pt x="1051197" y="9524"/>
                  </a:lnTo>
                  <a:lnTo>
                    <a:pt x="1050074" y="9060"/>
                  </a:lnTo>
                  <a:lnTo>
                    <a:pt x="1048214" y="7200"/>
                  </a:lnTo>
                  <a:lnTo>
                    <a:pt x="1047749" y="6077"/>
                  </a:lnTo>
                  <a:lnTo>
                    <a:pt x="1047749" y="3447"/>
                  </a:lnTo>
                  <a:lnTo>
                    <a:pt x="1048214" y="2324"/>
                  </a:lnTo>
                  <a:lnTo>
                    <a:pt x="1050074" y="464"/>
                  </a:lnTo>
                  <a:lnTo>
                    <a:pt x="1051197" y="0"/>
                  </a:lnTo>
                  <a:lnTo>
                    <a:pt x="1053827" y="0"/>
                  </a:lnTo>
                  <a:lnTo>
                    <a:pt x="1054950" y="464"/>
                  </a:lnTo>
                  <a:lnTo>
                    <a:pt x="1056809" y="2324"/>
                  </a:lnTo>
                  <a:lnTo>
                    <a:pt x="1057274" y="3447"/>
                  </a:lnTo>
                  <a:lnTo>
                    <a:pt x="1057274" y="6077"/>
                  </a:lnTo>
                  <a:lnTo>
                    <a:pt x="1056809" y="7200"/>
                  </a:lnTo>
                  <a:lnTo>
                    <a:pt x="1054950" y="9060"/>
                  </a:lnTo>
                  <a:lnTo>
                    <a:pt x="1053827" y="9524"/>
                  </a:lnTo>
                  <a:close/>
                </a:path>
                <a:path w="5153025" h="9525">
                  <a:moveTo>
                    <a:pt x="1101452" y="9524"/>
                  </a:moveTo>
                  <a:lnTo>
                    <a:pt x="1098822" y="9524"/>
                  </a:lnTo>
                  <a:lnTo>
                    <a:pt x="1097699" y="9060"/>
                  </a:lnTo>
                  <a:lnTo>
                    <a:pt x="1095839" y="7200"/>
                  </a:lnTo>
                  <a:lnTo>
                    <a:pt x="1095374" y="6077"/>
                  </a:lnTo>
                  <a:lnTo>
                    <a:pt x="1095374" y="3447"/>
                  </a:lnTo>
                  <a:lnTo>
                    <a:pt x="1095839" y="2324"/>
                  </a:lnTo>
                  <a:lnTo>
                    <a:pt x="1097699" y="464"/>
                  </a:lnTo>
                  <a:lnTo>
                    <a:pt x="1098822" y="0"/>
                  </a:lnTo>
                  <a:lnTo>
                    <a:pt x="1101452" y="0"/>
                  </a:lnTo>
                  <a:lnTo>
                    <a:pt x="1102575" y="464"/>
                  </a:lnTo>
                  <a:lnTo>
                    <a:pt x="1104434" y="2324"/>
                  </a:lnTo>
                  <a:lnTo>
                    <a:pt x="1104899" y="3447"/>
                  </a:lnTo>
                  <a:lnTo>
                    <a:pt x="1104899" y="6077"/>
                  </a:lnTo>
                  <a:lnTo>
                    <a:pt x="1104434" y="7200"/>
                  </a:lnTo>
                  <a:lnTo>
                    <a:pt x="1102575" y="9060"/>
                  </a:lnTo>
                  <a:lnTo>
                    <a:pt x="1101452" y="9524"/>
                  </a:lnTo>
                  <a:close/>
                </a:path>
                <a:path w="5153025" h="9525">
                  <a:moveTo>
                    <a:pt x="1149077" y="9524"/>
                  </a:moveTo>
                  <a:lnTo>
                    <a:pt x="1146447" y="9524"/>
                  </a:lnTo>
                  <a:lnTo>
                    <a:pt x="1145324" y="9060"/>
                  </a:lnTo>
                  <a:lnTo>
                    <a:pt x="1143464" y="7200"/>
                  </a:lnTo>
                  <a:lnTo>
                    <a:pt x="1142999" y="6077"/>
                  </a:lnTo>
                  <a:lnTo>
                    <a:pt x="1142999" y="3447"/>
                  </a:lnTo>
                  <a:lnTo>
                    <a:pt x="1143464" y="2324"/>
                  </a:lnTo>
                  <a:lnTo>
                    <a:pt x="1145324" y="464"/>
                  </a:lnTo>
                  <a:lnTo>
                    <a:pt x="1146447" y="0"/>
                  </a:lnTo>
                  <a:lnTo>
                    <a:pt x="1149077" y="0"/>
                  </a:lnTo>
                  <a:lnTo>
                    <a:pt x="1150199" y="464"/>
                  </a:lnTo>
                  <a:lnTo>
                    <a:pt x="1152059" y="2324"/>
                  </a:lnTo>
                  <a:lnTo>
                    <a:pt x="1152524" y="3447"/>
                  </a:lnTo>
                  <a:lnTo>
                    <a:pt x="1152524" y="6077"/>
                  </a:lnTo>
                  <a:lnTo>
                    <a:pt x="1152059" y="7200"/>
                  </a:lnTo>
                  <a:lnTo>
                    <a:pt x="1150199" y="9060"/>
                  </a:lnTo>
                  <a:lnTo>
                    <a:pt x="1149077" y="9524"/>
                  </a:lnTo>
                  <a:close/>
                </a:path>
                <a:path w="5153025" h="9525">
                  <a:moveTo>
                    <a:pt x="1196702" y="9524"/>
                  </a:moveTo>
                  <a:lnTo>
                    <a:pt x="1194072" y="9524"/>
                  </a:lnTo>
                  <a:lnTo>
                    <a:pt x="1192949" y="9060"/>
                  </a:lnTo>
                  <a:lnTo>
                    <a:pt x="1191089" y="7200"/>
                  </a:lnTo>
                  <a:lnTo>
                    <a:pt x="1190624" y="6077"/>
                  </a:lnTo>
                  <a:lnTo>
                    <a:pt x="1190624" y="3447"/>
                  </a:lnTo>
                  <a:lnTo>
                    <a:pt x="1191089" y="2324"/>
                  </a:lnTo>
                  <a:lnTo>
                    <a:pt x="1192949" y="464"/>
                  </a:lnTo>
                  <a:lnTo>
                    <a:pt x="1194072" y="0"/>
                  </a:lnTo>
                  <a:lnTo>
                    <a:pt x="1196702" y="0"/>
                  </a:lnTo>
                  <a:lnTo>
                    <a:pt x="1197825" y="464"/>
                  </a:lnTo>
                  <a:lnTo>
                    <a:pt x="1199684" y="2324"/>
                  </a:lnTo>
                  <a:lnTo>
                    <a:pt x="1200149" y="3447"/>
                  </a:lnTo>
                  <a:lnTo>
                    <a:pt x="1200149" y="6077"/>
                  </a:lnTo>
                  <a:lnTo>
                    <a:pt x="1199684" y="7200"/>
                  </a:lnTo>
                  <a:lnTo>
                    <a:pt x="1197825" y="9060"/>
                  </a:lnTo>
                  <a:lnTo>
                    <a:pt x="1196702" y="9524"/>
                  </a:lnTo>
                  <a:close/>
                </a:path>
                <a:path w="5153025" h="9525">
                  <a:moveTo>
                    <a:pt x="1244327" y="9524"/>
                  </a:moveTo>
                  <a:lnTo>
                    <a:pt x="1241697" y="9524"/>
                  </a:lnTo>
                  <a:lnTo>
                    <a:pt x="1240574" y="9060"/>
                  </a:lnTo>
                  <a:lnTo>
                    <a:pt x="1238714" y="7200"/>
                  </a:lnTo>
                  <a:lnTo>
                    <a:pt x="1238249" y="6077"/>
                  </a:lnTo>
                  <a:lnTo>
                    <a:pt x="1238249" y="3447"/>
                  </a:lnTo>
                  <a:lnTo>
                    <a:pt x="1238714" y="2324"/>
                  </a:lnTo>
                  <a:lnTo>
                    <a:pt x="1240574" y="464"/>
                  </a:lnTo>
                  <a:lnTo>
                    <a:pt x="1241697" y="0"/>
                  </a:lnTo>
                  <a:lnTo>
                    <a:pt x="1244327" y="0"/>
                  </a:lnTo>
                  <a:lnTo>
                    <a:pt x="1245449" y="464"/>
                  </a:lnTo>
                  <a:lnTo>
                    <a:pt x="1247309" y="2324"/>
                  </a:lnTo>
                  <a:lnTo>
                    <a:pt x="1247774" y="3447"/>
                  </a:lnTo>
                  <a:lnTo>
                    <a:pt x="1247774" y="6077"/>
                  </a:lnTo>
                  <a:lnTo>
                    <a:pt x="1247309" y="7200"/>
                  </a:lnTo>
                  <a:lnTo>
                    <a:pt x="1245449" y="9060"/>
                  </a:lnTo>
                  <a:lnTo>
                    <a:pt x="1244327" y="9524"/>
                  </a:lnTo>
                  <a:close/>
                </a:path>
                <a:path w="5153025" h="9525">
                  <a:moveTo>
                    <a:pt x="1291952" y="9524"/>
                  </a:moveTo>
                  <a:lnTo>
                    <a:pt x="1289322" y="9524"/>
                  </a:lnTo>
                  <a:lnTo>
                    <a:pt x="1288199" y="9060"/>
                  </a:lnTo>
                  <a:lnTo>
                    <a:pt x="1286339" y="7200"/>
                  </a:lnTo>
                  <a:lnTo>
                    <a:pt x="1285874" y="6077"/>
                  </a:lnTo>
                  <a:lnTo>
                    <a:pt x="1285874" y="3447"/>
                  </a:lnTo>
                  <a:lnTo>
                    <a:pt x="1286339" y="2324"/>
                  </a:lnTo>
                  <a:lnTo>
                    <a:pt x="1288199" y="464"/>
                  </a:lnTo>
                  <a:lnTo>
                    <a:pt x="1289322" y="0"/>
                  </a:lnTo>
                  <a:lnTo>
                    <a:pt x="1291952" y="0"/>
                  </a:lnTo>
                  <a:lnTo>
                    <a:pt x="1293074" y="464"/>
                  </a:lnTo>
                  <a:lnTo>
                    <a:pt x="1294934" y="2324"/>
                  </a:lnTo>
                  <a:lnTo>
                    <a:pt x="1295399" y="3447"/>
                  </a:lnTo>
                  <a:lnTo>
                    <a:pt x="1295399" y="6077"/>
                  </a:lnTo>
                  <a:lnTo>
                    <a:pt x="1294934" y="7200"/>
                  </a:lnTo>
                  <a:lnTo>
                    <a:pt x="1293074" y="9060"/>
                  </a:lnTo>
                  <a:lnTo>
                    <a:pt x="1291952" y="9524"/>
                  </a:lnTo>
                  <a:close/>
                </a:path>
                <a:path w="5153025" h="9525">
                  <a:moveTo>
                    <a:pt x="1339577" y="9524"/>
                  </a:moveTo>
                  <a:lnTo>
                    <a:pt x="1336947" y="9524"/>
                  </a:lnTo>
                  <a:lnTo>
                    <a:pt x="1335824" y="9060"/>
                  </a:lnTo>
                  <a:lnTo>
                    <a:pt x="1333964" y="7200"/>
                  </a:lnTo>
                  <a:lnTo>
                    <a:pt x="1333499" y="6077"/>
                  </a:lnTo>
                  <a:lnTo>
                    <a:pt x="1333499" y="3447"/>
                  </a:lnTo>
                  <a:lnTo>
                    <a:pt x="1333964" y="2324"/>
                  </a:lnTo>
                  <a:lnTo>
                    <a:pt x="1335824" y="464"/>
                  </a:lnTo>
                  <a:lnTo>
                    <a:pt x="1336947" y="0"/>
                  </a:lnTo>
                  <a:lnTo>
                    <a:pt x="1339577" y="0"/>
                  </a:lnTo>
                  <a:lnTo>
                    <a:pt x="1340700" y="464"/>
                  </a:lnTo>
                  <a:lnTo>
                    <a:pt x="1342560" y="2324"/>
                  </a:lnTo>
                  <a:lnTo>
                    <a:pt x="1343024" y="3447"/>
                  </a:lnTo>
                  <a:lnTo>
                    <a:pt x="1343024" y="6077"/>
                  </a:lnTo>
                  <a:lnTo>
                    <a:pt x="1342560" y="7200"/>
                  </a:lnTo>
                  <a:lnTo>
                    <a:pt x="1340700" y="9060"/>
                  </a:lnTo>
                  <a:lnTo>
                    <a:pt x="1339577" y="9524"/>
                  </a:lnTo>
                  <a:close/>
                </a:path>
                <a:path w="5153025" h="9525">
                  <a:moveTo>
                    <a:pt x="1387202" y="9524"/>
                  </a:moveTo>
                  <a:lnTo>
                    <a:pt x="1384572" y="9524"/>
                  </a:lnTo>
                  <a:lnTo>
                    <a:pt x="1383449" y="9060"/>
                  </a:lnTo>
                  <a:lnTo>
                    <a:pt x="1381589" y="7200"/>
                  </a:lnTo>
                  <a:lnTo>
                    <a:pt x="1381124" y="6077"/>
                  </a:lnTo>
                  <a:lnTo>
                    <a:pt x="1381124" y="3447"/>
                  </a:lnTo>
                  <a:lnTo>
                    <a:pt x="1381589" y="2324"/>
                  </a:lnTo>
                  <a:lnTo>
                    <a:pt x="1383449" y="464"/>
                  </a:lnTo>
                  <a:lnTo>
                    <a:pt x="1384572" y="0"/>
                  </a:lnTo>
                  <a:lnTo>
                    <a:pt x="1387202" y="0"/>
                  </a:lnTo>
                  <a:lnTo>
                    <a:pt x="1388324" y="464"/>
                  </a:lnTo>
                  <a:lnTo>
                    <a:pt x="1390184" y="2324"/>
                  </a:lnTo>
                  <a:lnTo>
                    <a:pt x="1390649" y="3447"/>
                  </a:lnTo>
                  <a:lnTo>
                    <a:pt x="1390649" y="6077"/>
                  </a:lnTo>
                  <a:lnTo>
                    <a:pt x="1390184" y="7200"/>
                  </a:lnTo>
                  <a:lnTo>
                    <a:pt x="1388324" y="9060"/>
                  </a:lnTo>
                  <a:lnTo>
                    <a:pt x="1387202" y="9524"/>
                  </a:lnTo>
                  <a:close/>
                </a:path>
                <a:path w="5153025" h="9525">
                  <a:moveTo>
                    <a:pt x="1434827" y="9524"/>
                  </a:moveTo>
                  <a:lnTo>
                    <a:pt x="1432197" y="9524"/>
                  </a:lnTo>
                  <a:lnTo>
                    <a:pt x="1431074" y="9060"/>
                  </a:lnTo>
                  <a:lnTo>
                    <a:pt x="1429214" y="7200"/>
                  </a:lnTo>
                  <a:lnTo>
                    <a:pt x="1428749" y="6077"/>
                  </a:lnTo>
                  <a:lnTo>
                    <a:pt x="1428749" y="3447"/>
                  </a:lnTo>
                  <a:lnTo>
                    <a:pt x="1429214" y="2324"/>
                  </a:lnTo>
                  <a:lnTo>
                    <a:pt x="1431074" y="464"/>
                  </a:lnTo>
                  <a:lnTo>
                    <a:pt x="1432197" y="0"/>
                  </a:lnTo>
                  <a:lnTo>
                    <a:pt x="1434827" y="0"/>
                  </a:lnTo>
                  <a:lnTo>
                    <a:pt x="1435949" y="464"/>
                  </a:lnTo>
                  <a:lnTo>
                    <a:pt x="1437809" y="2324"/>
                  </a:lnTo>
                  <a:lnTo>
                    <a:pt x="1438274" y="3447"/>
                  </a:lnTo>
                  <a:lnTo>
                    <a:pt x="1438274" y="6077"/>
                  </a:lnTo>
                  <a:lnTo>
                    <a:pt x="1437809" y="7200"/>
                  </a:lnTo>
                  <a:lnTo>
                    <a:pt x="1435949" y="9060"/>
                  </a:lnTo>
                  <a:lnTo>
                    <a:pt x="1434827" y="9524"/>
                  </a:lnTo>
                  <a:close/>
                </a:path>
                <a:path w="5153025" h="9525">
                  <a:moveTo>
                    <a:pt x="1482452" y="9524"/>
                  </a:moveTo>
                  <a:lnTo>
                    <a:pt x="1479822" y="9524"/>
                  </a:lnTo>
                  <a:lnTo>
                    <a:pt x="1478699" y="9060"/>
                  </a:lnTo>
                  <a:lnTo>
                    <a:pt x="1476839" y="7200"/>
                  </a:lnTo>
                  <a:lnTo>
                    <a:pt x="1476374" y="6077"/>
                  </a:lnTo>
                  <a:lnTo>
                    <a:pt x="1476374" y="3447"/>
                  </a:lnTo>
                  <a:lnTo>
                    <a:pt x="1476839" y="2324"/>
                  </a:lnTo>
                  <a:lnTo>
                    <a:pt x="1478699" y="464"/>
                  </a:lnTo>
                  <a:lnTo>
                    <a:pt x="1479822" y="0"/>
                  </a:lnTo>
                  <a:lnTo>
                    <a:pt x="1482452" y="0"/>
                  </a:lnTo>
                  <a:lnTo>
                    <a:pt x="1483574" y="464"/>
                  </a:lnTo>
                  <a:lnTo>
                    <a:pt x="1485434" y="2324"/>
                  </a:lnTo>
                  <a:lnTo>
                    <a:pt x="1485899" y="3447"/>
                  </a:lnTo>
                  <a:lnTo>
                    <a:pt x="1485899" y="6077"/>
                  </a:lnTo>
                  <a:lnTo>
                    <a:pt x="1485434" y="7200"/>
                  </a:lnTo>
                  <a:lnTo>
                    <a:pt x="1483574" y="9060"/>
                  </a:lnTo>
                  <a:lnTo>
                    <a:pt x="1482452" y="9524"/>
                  </a:lnTo>
                  <a:close/>
                </a:path>
                <a:path w="5153025" h="9525">
                  <a:moveTo>
                    <a:pt x="1530077" y="9524"/>
                  </a:moveTo>
                  <a:lnTo>
                    <a:pt x="1527447" y="9524"/>
                  </a:lnTo>
                  <a:lnTo>
                    <a:pt x="1526324" y="9060"/>
                  </a:lnTo>
                  <a:lnTo>
                    <a:pt x="1524464" y="7200"/>
                  </a:lnTo>
                  <a:lnTo>
                    <a:pt x="1523999" y="6077"/>
                  </a:lnTo>
                  <a:lnTo>
                    <a:pt x="1523999" y="3447"/>
                  </a:lnTo>
                  <a:lnTo>
                    <a:pt x="1524464" y="2324"/>
                  </a:lnTo>
                  <a:lnTo>
                    <a:pt x="1526324" y="464"/>
                  </a:lnTo>
                  <a:lnTo>
                    <a:pt x="1527447" y="0"/>
                  </a:lnTo>
                  <a:lnTo>
                    <a:pt x="1530077" y="0"/>
                  </a:lnTo>
                  <a:lnTo>
                    <a:pt x="1531199" y="464"/>
                  </a:lnTo>
                  <a:lnTo>
                    <a:pt x="1533059" y="2324"/>
                  </a:lnTo>
                  <a:lnTo>
                    <a:pt x="1533524" y="3447"/>
                  </a:lnTo>
                  <a:lnTo>
                    <a:pt x="1533524" y="6077"/>
                  </a:lnTo>
                  <a:lnTo>
                    <a:pt x="1533059" y="7200"/>
                  </a:lnTo>
                  <a:lnTo>
                    <a:pt x="1531199" y="9060"/>
                  </a:lnTo>
                  <a:lnTo>
                    <a:pt x="1530077" y="9524"/>
                  </a:lnTo>
                  <a:close/>
                </a:path>
                <a:path w="5153025" h="9525">
                  <a:moveTo>
                    <a:pt x="1577702" y="9524"/>
                  </a:moveTo>
                  <a:lnTo>
                    <a:pt x="1575072" y="9524"/>
                  </a:lnTo>
                  <a:lnTo>
                    <a:pt x="1573949" y="9060"/>
                  </a:lnTo>
                  <a:lnTo>
                    <a:pt x="1572089" y="7200"/>
                  </a:lnTo>
                  <a:lnTo>
                    <a:pt x="1571624" y="6077"/>
                  </a:lnTo>
                  <a:lnTo>
                    <a:pt x="1571624" y="3447"/>
                  </a:lnTo>
                  <a:lnTo>
                    <a:pt x="1572089" y="2324"/>
                  </a:lnTo>
                  <a:lnTo>
                    <a:pt x="1573949" y="464"/>
                  </a:lnTo>
                  <a:lnTo>
                    <a:pt x="1575072" y="0"/>
                  </a:lnTo>
                  <a:lnTo>
                    <a:pt x="1577702" y="0"/>
                  </a:lnTo>
                  <a:lnTo>
                    <a:pt x="1578825" y="464"/>
                  </a:lnTo>
                  <a:lnTo>
                    <a:pt x="1580684" y="2324"/>
                  </a:lnTo>
                  <a:lnTo>
                    <a:pt x="1581149" y="3447"/>
                  </a:lnTo>
                  <a:lnTo>
                    <a:pt x="1581149" y="6077"/>
                  </a:lnTo>
                  <a:lnTo>
                    <a:pt x="1580684" y="7200"/>
                  </a:lnTo>
                  <a:lnTo>
                    <a:pt x="1578825" y="9060"/>
                  </a:lnTo>
                  <a:lnTo>
                    <a:pt x="1577702" y="9524"/>
                  </a:lnTo>
                  <a:close/>
                </a:path>
                <a:path w="5153025" h="9525">
                  <a:moveTo>
                    <a:pt x="1625327" y="9524"/>
                  </a:moveTo>
                  <a:lnTo>
                    <a:pt x="1622697" y="9524"/>
                  </a:lnTo>
                  <a:lnTo>
                    <a:pt x="1621574" y="9060"/>
                  </a:lnTo>
                  <a:lnTo>
                    <a:pt x="1619714" y="7200"/>
                  </a:lnTo>
                  <a:lnTo>
                    <a:pt x="1619249" y="6077"/>
                  </a:lnTo>
                  <a:lnTo>
                    <a:pt x="1619249" y="3447"/>
                  </a:lnTo>
                  <a:lnTo>
                    <a:pt x="1619714" y="2324"/>
                  </a:lnTo>
                  <a:lnTo>
                    <a:pt x="1621574" y="464"/>
                  </a:lnTo>
                  <a:lnTo>
                    <a:pt x="1622697" y="0"/>
                  </a:lnTo>
                  <a:lnTo>
                    <a:pt x="1625327" y="0"/>
                  </a:lnTo>
                  <a:lnTo>
                    <a:pt x="1626449" y="464"/>
                  </a:lnTo>
                  <a:lnTo>
                    <a:pt x="1628309" y="2324"/>
                  </a:lnTo>
                  <a:lnTo>
                    <a:pt x="1628774" y="3447"/>
                  </a:lnTo>
                  <a:lnTo>
                    <a:pt x="1628774" y="6077"/>
                  </a:lnTo>
                  <a:lnTo>
                    <a:pt x="1628309" y="7200"/>
                  </a:lnTo>
                  <a:lnTo>
                    <a:pt x="1626449" y="9060"/>
                  </a:lnTo>
                  <a:lnTo>
                    <a:pt x="1625327" y="9524"/>
                  </a:lnTo>
                  <a:close/>
                </a:path>
                <a:path w="5153025" h="9525">
                  <a:moveTo>
                    <a:pt x="1672952" y="9524"/>
                  </a:moveTo>
                  <a:lnTo>
                    <a:pt x="1670322" y="9524"/>
                  </a:lnTo>
                  <a:lnTo>
                    <a:pt x="1669199" y="9060"/>
                  </a:lnTo>
                  <a:lnTo>
                    <a:pt x="1667339" y="7200"/>
                  </a:lnTo>
                  <a:lnTo>
                    <a:pt x="1666874" y="6077"/>
                  </a:lnTo>
                  <a:lnTo>
                    <a:pt x="1666874" y="3447"/>
                  </a:lnTo>
                  <a:lnTo>
                    <a:pt x="1667339" y="2324"/>
                  </a:lnTo>
                  <a:lnTo>
                    <a:pt x="1669199" y="464"/>
                  </a:lnTo>
                  <a:lnTo>
                    <a:pt x="1670322" y="0"/>
                  </a:lnTo>
                  <a:lnTo>
                    <a:pt x="1672952" y="0"/>
                  </a:lnTo>
                  <a:lnTo>
                    <a:pt x="1674074" y="464"/>
                  </a:lnTo>
                  <a:lnTo>
                    <a:pt x="1675934" y="2324"/>
                  </a:lnTo>
                  <a:lnTo>
                    <a:pt x="1676399" y="3447"/>
                  </a:lnTo>
                  <a:lnTo>
                    <a:pt x="1676399" y="6077"/>
                  </a:lnTo>
                  <a:lnTo>
                    <a:pt x="1675934" y="7200"/>
                  </a:lnTo>
                  <a:lnTo>
                    <a:pt x="1674074" y="9060"/>
                  </a:lnTo>
                  <a:lnTo>
                    <a:pt x="1672952" y="9524"/>
                  </a:lnTo>
                  <a:close/>
                </a:path>
                <a:path w="5153025" h="9525">
                  <a:moveTo>
                    <a:pt x="1720577" y="9524"/>
                  </a:moveTo>
                  <a:lnTo>
                    <a:pt x="1717947" y="9524"/>
                  </a:lnTo>
                  <a:lnTo>
                    <a:pt x="1716824" y="9060"/>
                  </a:lnTo>
                  <a:lnTo>
                    <a:pt x="1714964" y="7200"/>
                  </a:lnTo>
                  <a:lnTo>
                    <a:pt x="1714499" y="6077"/>
                  </a:lnTo>
                  <a:lnTo>
                    <a:pt x="1714499" y="3447"/>
                  </a:lnTo>
                  <a:lnTo>
                    <a:pt x="1714964" y="2324"/>
                  </a:lnTo>
                  <a:lnTo>
                    <a:pt x="1716824" y="464"/>
                  </a:lnTo>
                  <a:lnTo>
                    <a:pt x="1717947" y="0"/>
                  </a:lnTo>
                  <a:lnTo>
                    <a:pt x="1720577" y="0"/>
                  </a:lnTo>
                  <a:lnTo>
                    <a:pt x="1721700" y="464"/>
                  </a:lnTo>
                  <a:lnTo>
                    <a:pt x="1723560" y="2324"/>
                  </a:lnTo>
                  <a:lnTo>
                    <a:pt x="1724024" y="3447"/>
                  </a:lnTo>
                  <a:lnTo>
                    <a:pt x="1724024" y="6077"/>
                  </a:lnTo>
                  <a:lnTo>
                    <a:pt x="1723560" y="7200"/>
                  </a:lnTo>
                  <a:lnTo>
                    <a:pt x="1721700" y="9060"/>
                  </a:lnTo>
                  <a:lnTo>
                    <a:pt x="1720577" y="9524"/>
                  </a:lnTo>
                  <a:close/>
                </a:path>
                <a:path w="5153025" h="9525">
                  <a:moveTo>
                    <a:pt x="1768202" y="9524"/>
                  </a:moveTo>
                  <a:lnTo>
                    <a:pt x="1765572" y="9524"/>
                  </a:lnTo>
                  <a:lnTo>
                    <a:pt x="1764449" y="9060"/>
                  </a:lnTo>
                  <a:lnTo>
                    <a:pt x="1762589" y="7200"/>
                  </a:lnTo>
                  <a:lnTo>
                    <a:pt x="1762124" y="6077"/>
                  </a:lnTo>
                  <a:lnTo>
                    <a:pt x="1762124" y="3447"/>
                  </a:lnTo>
                  <a:lnTo>
                    <a:pt x="1762589" y="2324"/>
                  </a:lnTo>
                  <a:lnTo>
                    <a:pt x="1764449" y="464"/>
                  </a:lnTo>
                  <a:lnTo>
                    <a:pt x="1765572" y="0"/>
                  </a:lnTo>
                  <a:lnTo>
                    <a:pt x="1768202" y="0"/>
                  </a:lnTo>
                  <a:lnTo>
                    <a:pt x="1769324" y="464"/>
                  </a:lnTo>
                  <a:lnTo>
                    <a:pt x="1771184" y="2324"/>
                  </a:lnTo>
                  <a:lnTo>
                    <a:pt x="1771649" y="3447"/>
                  </a:lnTo>
                  <a:lnTo>
                    <a:pt x="1771649" y="6077"/>
                  </a:lnTo>
                  <a:lnTo>
                    <a:pt x="1771184" y="7200"/>
                  </a:lnTo>
                  <a:lnTo>
                    <a:pt x="1769324" y="9060"/>
                  </a:lnTo>
                  <a:lnTo>
                    <a:pt x="1768202" y="9524"/>
                  </a:lnTo>
                  <a:close/>
                </a:path>
                <a:path w="5153025" h="9525">
                  <a:moveTo>
                    <a:pt x="1815827" y="9524"/>
                  </a:moveTo>
                  <a:lnTo>
                    <a:pt x="1813197" y="9524"/>
                  </a:lnTo>
                  <a:lnTo>
                    <a:pt x="1812074" y="9060"/>
                  </a:lnTo>
                  <a:lnTo>
                    <a:pt x="1810214" y="7200"/>
                  </a:lnTo>
                  <a:lnTo>
                    <a:pt x="1809749" y="6077"/>
                  </a:lnTo>
                  <a:lnTo>
                    <a:pt x="1809749" y="3447"/>
                  </a:lnTo>
                  <a:lnTo>
                    <a:pt x="1810214" y="2324"/>
                  </a:lnTo>
                  <a:lnTo>
                    <a:pt x="1812074" y="464"/>
                  </a:lnTo>
                  <a:lnTo>
                    <a:pt x="1813197" y="0"/>
                  </a:lnTo>
                  <a:lnTo>
                    <a:pt x="1815827" y="0"/>
                  </a:lnTo>
                  <a:lnTo>
                    <a:pt x="1816950" y="464"/>
                  </a:lnTo>
                  <a:lnTo>
                    <a:pt x="1818810" y="2324"/>
                  </a:lnTo>
                  <a:lnTo>
                    <a:pt x="1819274" y="3447"/>
                  </a:lnTo>
                  <a:lnTo>
                    <a:pt x="1819274" y="6077"/>
                  </a:lnTo>
                  <a:lnTo>
                    <a:pt x="1818810" y="7200"/>
                  </a:lnTo>
                  <a:lnTo>
                    <a:pt x="1816950" y="9060"/>
                  </a:lnTo>
                  <a:lnTo>
                    <a:pt x="1815827" y="9524"/>
                  </a:lnTo>
                  <a:close/>
                </a:path>
                <a:path w="5153025" h="9525">
                  <a:moveTo>
                    <a:pt x="1863452" y="9524"/>
                  </a:moveTo>
                  <a:lnTo>
                    <a:pt x="1860822" y="9524"/>
                  </a:lnTo>
                  <a:lnTo>
                    <a:pt x="1859699" y="9060"/>
                  </a:lnTo>
                  <a:lnTo>
                    <a:pt x="1857839" y="7200"/>
                  </a:lnTo>
                  <a:lnTo>
                    <a:pt x="1857374" y="6077"/>
                  </a:lnTo>
                  <a:lnTo>
                    <a:pt x="1857374" y="3447"/>
                  </a:lnTo>
                  <a:lnTo>
                    <a:pt x="1857839" y="2324"/>
                  </a:lnTo>
                  <a:lnTo>
                    <a:pt x="1859699" y="464"/>
                  </a:lnTo>
                  <a:lnTo>
                    <a:pt x="1860822" y="0"/>
                  </a:lnTo>
                  <a:lnTo>
                    <a:pt x="1863452" y="0"/>
                  </a:lnTo>
                  <a:lnTo>
                    <a:pt x="1864574" y="464"/>
                  </a:lnTo>
                  <a:lnTo>
                    <a:pt x="1866434" y="2324"/>
                  </a:lnTo>
                  <a:lnTo>
                    <a:pt x="1866899" y="3447"/>
                  </a:lnTo>
                  <a:lnTo>
                    <a:pt x="1866899" y="6077"/>
                  </a:lnTo>
                  <a:lnTo>
                    <a:pt x="1866434" y="7200"/>
                  </a:lnTo>
                  <a:lnTo>
                    <a:pt x="1864574" y="9060"/>
                  </a:lnTo>
                  <a:lnTo>
                    <a:pt x="1863452" y="9524"/>
                  </a:lnTo>
                  <a:close/>
                </a:path>
                <a:path w="5153025" h="9525">
                  <a:moveTo>
                    <a:pt x="1911077" y="9524"/>
                  </a:moveTo>
                  <a:lnTo>
                    <a:pt x="1908447" y="9524"/>
                  </a:lnTo>
                  <a:lnTo>
                    <a:pt x="1907324" y="9060"/>
                  </a:lnTo>
                  <a:lnTo>
                    <a:pt x="1905464" y="7200"/>
                  </a:lnTo>
                  <a:lnTo>
                    <a:pt x="1904999" y="6077"/>
                  </a:lnTo>
                  <a:lnTo>
                    <a:pt x="1904999" y="3447"/>
                  </a:lnTo>
                  <a:lnTo>
                    <a:pt x="1905464" y="2324"/>
                  </a:lnTo>
                  <a:lnTo>
                    <a:pt x="1907324" y="464"/>
                  </a:lnTo>
                  <a:lnTo>
                    <a:pt x="1908447" y="0"/>
                  </a:lnTo>
                  <a:lnTo>
                    <a:pt x="1911077" y="0"/>
                  </a:lnTo>
                  <a:lnTo>
                    <a:pt x="1912199" y="464"/>
                  </a:lnTo>
                  <a:lnTo>
                    <a:pt x="1914059" y="2324"/>
                  </a:lnTo>
                  <a:lnTo>
                    <a:pt x="1914524" y="3447"/>
                  </a:lnTo>
                  <a:lnTo>
                    <a:pt x="1914524" y="6077"/>
                  </a:lnTo>
                  <a:lnTo>
                    <a:pt x="1914059" y="7200"/>
                  </a:lnTo>
                  <a:lnTo>
                    <a:pt x="1912199" y="9060"/>
                  </a:lnTo>
                  <a:lnTo>
                    <a:pt x="1911077" y="9524"/>
                  </a:lnTo>
                  <a:close/>
                </a:path>
                <a:path w="5153025" h="9525">
                  <a:moveTo>
                    <a:pt x="1958702" y="9524"/>
                  </a:moveTo>
                  <a:lnTo>
                    <a:pt x="1956072" y="9524"/>
                  </a:lnTo>
                  <a:lnTo>
                    <a:pt x="1954949" y="9060"/>
                  </a:lnTo>
                  <a:lnTo>
                    <a:pt x="1953089" y="7200"/>
                  </a:lnTo>
                  <a:lnTo>
                    <a:pt x="1952624" y="6077"/>
                  </a:lnTo>
                  <a:lnTo>
                    <a:pt x="1952624" y="3447"/>
                  </a:lnTo>
                  <a:lnTo>
                    <a:pt x="1953089" y="2324"/>
                  </a:lnTo>
                  <a:lnTo>
                    <a:pt x="1954949" y="464"/>
                  </a:lnTo>
                  <a:lnTo>
                    <a:pt x="1956072" y="0"/>
                  </a:lnTo>
                  <a:lnTo>
                    <a:pt x="1958702" y="0"/>
                  </a:lnTo>
                  <a:lnTo>
                    <a:pt x="1959824" y="464"/>
                  </a:lnTo>
                  <a:lnTo>
                    <a:pt x="1961684" y="2324"/>
                  </a:lnTo>
                  <a:lnTo>
                    <a:pt x="1962149" y="3447"/>
                  </a:lnTo>
                  <a:lnTo>
                    <a:pt x="1962149" y="6077"/>
                  </a:lnTo>
                  <a:lnTo>
                    <a:pt x="1961684" y="7200"/>
                  </a:lnTo>
                  <a:lnTo>
                    <a:pt x="1959824" y="9060"/>
                  </a:lnTo>
                  <a:lnTo>
                    <a:pt x="1958702" y="9524"/>
                  </a:lnTo>
                  <a:close/>
                </a:path>
                <a:path w="5153025" h="9525">
                  <a:moveTo>
                    <a:pt x="2006327" y="9524"/>
                  </a:moveTo>
                  <a:lnTo>
                    <a:pt x="2003697" y="9524"/>
                  </a:lnTo>
                  <a:lnTo>
                    <a:pt x="2002574" y="9060"/>
                  </a:lnTo>
                  <a:lnTo>
                    <a:pt x="2000714" y="7200"/>
                  </a:lnTo>
                  <a:lnTo>
                    <a:pt x="2000249" y="6077"/>
                  </a:lnTo>
                  <a:lnTo>
                    <a:pt x="2000249" y="3447"/>
                  </a:lnTo>
                  <a:lnTo>
                    <a:pt x="2000714" y="2324"/>
                  </a:lnTo>
                  <a:lnTo>
                    <a:pt x="2002574" y="464"/>
                  </a:lnTo>
                  <a:lnTo>
                    <a:pt x="2003697" y="0"/>
                  </a:lnTo>
                  <a:lnTo>
                    <a:pt x="2006327" y="0"/>
                  </a:lnTo>
                  <a:lnTo>
                    <a:pt x="2007449" y="464"/>
                  </a:lnTo>
                  <a:lnTo>
                    <a:pt x="2009309" y="2324"/>
                  </a:lnTo>
                  <a:lnTo>
                    <a:pt x="2009774" y="3447"/>
                  </a:lnTo>
                  <a:lnTo>
                    <a:pt x="2009774" y="6077"/>
                  </a:lnTo>
                  <a:lnTo>
                    <a:pt x="2009309" y="7200"/>
                  </a:lnTo>
                  <a:lnTo>
                    <a:pt x="2007449" y="9060"/>
                  </a:lnTo>
                  <a:lnTo>
                    <a:pt x="2006327" y="9524"/>
                  </a:lnTo>
                  <a:close/>
                </a:path>
                <a:path w="5153025" h="9525">
                  <a:moveTo>
                    <a:pt x="2053952" y="9524"/>
                  </a:moveTo>
                  <a:lnTo>
                    <a:pt x="2051322" y="9524"/>
                  </a:lnTo>
                  <a:lnTo>
                    <a:pt x="2050199" y="9060"/>
                  </a:lnTo>
                  <a:lnTo>
                    <a:pt x="2048339" y="7200"/>
                  </a:lnTo>
                  <a:lnTo>
                    <a:pt x="2047874" y="6077"/>
                  </a:lnTo>
                  <a:lnTo>
                    <a:pt x="2047874" y="3447"/>
                  </a:lnTo>
                  <a:lnTo>
                    <a:pt x="2048339" y="2324"/>
                  </a:lnTo>
                  <a:lnTo>
                    <a:pt x="2050199" y="464"/>
                  </a:lnTo>
                  <a:lnTo>
                    <a:pt x="2051322" y="0"/>
                  </a:lnTo>
                  <a:lnTo>
                    <a:pt x="2053952" y="0"/>
                  </a:lnTo>
                  <a:lnTo>
                    <a:pt x="2055075" y="464"/>
                  </a:lnTo>
                  <a:lnTo>
                    <a:pt x="2056935" y="2324"/>
                  </a:lnTo>
                  <a:lnTo>
                    <a:pt x="2057399" y="3447"/>
                  </a:lnTo>
                  <a:lnTo>
                    <a:pt x="2057399" y="6077"/>
                  </a:lnTo>
                  <a:lnTo>
                    <a:pt x="2056935" y="7200"/>
                  </a:lnTo>
                  <a:lnTo>
                    <a:pt x="2055075" y="9060"/>
                  </a:lnTo>
                  <a:lnTo>
                    <a:pt x="2053952" y="9524"/>
                  </a:lnTo>
                  <a:close/>
                </a:path>
                <a:path w="5153025" h="9525">
                  <a:moveTo>
                    <a:pt x="2101577" y="9524"/>
                  </a:moveTo>
                  <a:lnTo>
                    <a:pt x="2098947" y="9524"/>
                  </a:lnTo>
                  <a:lnTo>
                    <a:pt x="2097824" y="9060"/>
                  </a:lnTo>
                  <a:lnTo>
                    <a:pt x="2095964" y="7200"/>
                  </a:lnTo>
                  <a:lnTo>
                    <a:pt x="2095499" y="6077"/>
                  </a:lnTo>
                  <a:lnTo>
                    <a:pt x="2095499" y="3447"/>
                  </a:lnTo>
                  <a:lnTo>
                    <a:pt x="2095964" y="2324"/>
                  </a:lnTo>
                  <a:lnTo>
                    <a:pt x="2097824" y="464"/>
                  </a:lnTo>
                  <a:lnTo>
                    <a:pt x="2098947" y="0"/>
                  </a:lnTo>
                  <a:lnTo>
                    <a:pt x="2101577" y="0"/>
                  </a:lnTo>
                  <a:lnTo>
                    <a:pt x="2102699" y="464"/>
                  </a:lnTo>
                  <a:lnTo>
                    <a:pt x="2104559" y="2324"/>
                  </a:lnTo>
                  <a:lnTo>
                    <a:pt x="2105024" y="3447"/>
                  </a:lnTo>
                  <a:lnTo>
                    <a:pt x="2105024" y="6077"/>
                  </a:lnTo>
                  <a:lnTo>
                    <a:pt x="2104559" y="7200"/>
                  </a:lnTo>
                  <a:lnTo>
                    <a:pt x="2102699" y="9060"/>
                  </a:lnTo>
                  <a:lnTo>
                    <a:pt x="2101577" y="9524"/>
                  </a:lnTo>
                  <a:close/>
                </a:path>
                <a:path w="5153025" h="9525">
                  <a:moveTo>
                    <a:pt x="2149202" y="9524"/>
                  </a:moveTo>
                  <a:lnTo>
                    <a:pt x="2146572" y="9524"/>
                  </a:lnTo>
                  <a:lnTo>
                    <a:pt x="2145449" y="9060"/>
                  </a:lnTo>
                  <a:lnTo>
                    <a:pt x="2143589" y="7200"/>
                  </a:lnTo>
                  <a:lnTo>
                    <a:pt x="2143124" y="6077"/>
                  </a:lnTo>
                  <a:lnTo>
                    <a:pt x="2143124" y="3447"/>
                  </a:lnTo>
                  <a:lnTo>
                    <a:pt x="2143589" y="2324"/>
                  </a:lnTo>
                  <a:lnTo>
                    <a:pt x="2145449" y="464"/>
                  </a:lnTo>
                  <a:lnTo>
                    <a:pt x="2146572" y="0"/>
                  </a:lnTo>
                  <a:lnTo>
                    <a:pt x="2149202" y="0"/>
                  </a:lnTo>
                  <a:lnTo>
                    <a:pt x="2150324" y="464"/>
                  </a:lnTo>
                  <a:lnTo>
                    <a:pt x="2152184" y="2324"/>
                  </a:lnTo>
                  <a:lnTo>
                    <a:pt x="2152649" y="3447"/>
                  </a:lnTo>
                  <a:lnTo>
                    <a:pt x="2152649" y="6077"/>
                  </a:lnTo>
                  <a:lnTo>
                    <a:pt x="2152184" y="7200"/>
                  </a:lnTo>
                  <a:lnTo>
                    <a:pt x="2150324" y="9060"/>
                  </a:lnTo>
                  <a:lnTo>
                    <a:pt x="2149202" y="9524"/>
                  </a:lnTo>
                  <a:close/>
                </a:path>
                <a:path w="5153025" h="9525">
                  <a:moveTo>
                    <a:pt x="2196827" y="9524"/>
                  </a:moveTo>
                  <a:lnTo>
                    <a:pt x="2194197" y="9524"/>
                  </a:lnTo>
                  <a:lnTo>
                    <a:pt x="2193074" y="9060"/>
                  </a:lnTo>
                  <a:lnTo>
                    <a:pt x="2191214" y="7200"/>
                  </a:lnTo>
                  <a:lnTo>
                    <a:pt x="2190749" y="6077"/>
                  </a:lnTo>
                  <a:lnTo>
                    <a:pt x="2190749" y="3447"/>
                  </a:lnTo>
                  <a:lnTo>
                    <a:pt x="2191214" y="2324"/>
                  </a:lnTo>
                  <a:lnTo>
                    <a:pt x="2193074" y="464"/>
                  </a:lnTo>
                  <a:lnTo>
                    <a:pt x="2194197" y="0"/>
                  </a:lnTo>
                  <a:lnTo>
                    <a:pt x="2196827" y="0"/>
                  </a:lnTo>
                  <a:lnTo>
                    <a:pt x="2197949" y="464"/>
                  </a:lnTo>
                  <a:lnTo>
                    <a:pt x="2199809" y="2324"/>
                  </a:lnTo>
                  <a:lnTo>
                    <a:pt x="2200274" y="3447"/>
                  </a:lnTo>
                  <a:lnTo>
                    <a:pt x="2200274" y="6077"/>
                  </a:lnTo>
                  <a:lnTo>
                    <a:pt x="2199809" y="7200"/>
                  </a:lnTo>
                  <a:lnTo>
                    <a:pt x="2197949" y="9060"/>
                  </a:lnTo>
                  <a:lnTo>
                    <a:pt x="2196827" y="9524"/>
                  </a:lnTo>
                  <a:close/>
                </a:path>
                <a:path w="5153025" h="9525">
                  <a:moveTo>
                    <a:pt x="2244452" y="9524"/>
                  </a:moveTo>
                  <a:lnTo>
                    <a:pt x="2241822" y="9524"/>
                  </a:lnTo>
                  <a:lnTo>
                    <a:pt x="2240699" y="9060"/>
                  </a:lnTo>
                  <a:lnTo>
                    <a:pt x="2238839" y="7200"/>
                  </a:lnTo>
                  <a:lnTo>
                    <a:pt x="2238374" y="6077"/>
                  </a:lnTo>
                  <a:lnTo>
                    <a:pt x="2238374" y="3447"/>
                  </a:lnTo>
                  <a:lnTo>
                    <a:pt x="2238839" y="2324"/>
                  </a:lnTo>
                  <a:lnTo>
                    <a:pt x="2240699" y="464"/>
                  </a:lnTo>
                  <a:lnTo>
                    <a:pt x="2241822" y="0"/>
                  </a:lnTo>
                  <a:lnTo>
                    <a:pt x="2244452" y="0"/>
                  </a:lnTo>
                  <a:lnTo>
                    <a:pt x="2245574" y="464"/>
                  </a:lnTo>
                  <a:lnTo>
                    <a:pt x="2247434" y="2324"/>
                  </a:lnTo>
                  <a:lnTo>
                    <a:pt x="2247899" y="3447"/>
                  </a:lnTo>
                  <a:lnTo>
                    <a:pt x="2247899" y="6077"/>
                  </a:lnTo>
                  <a:lnTo>
                    <a:pt x="2247434" y="7200"/>
                  </a:lnTo>
                  <a:lnTo>
                    <a:pt x="2245574" y="9060"/>
                  </a:lnTo>
                  <a:lnTo>
                    <a:pt x="2244452" y="9524"/>
                  </a:lnTo>
                  <a:close/>
                </a:path>
                <a:path w="5153025" h="9525">
                  <a:moveTo>
                    <a:pt x="2292077" y="9524"/>
                  </a:moveTo>
                  <a:lnTo>
                    <a:pt x="2289447" y="9524"/>
                  </a:lnTo>
                  <a:lnTo>
                    <a:pt x="2288324" y="9060"/>
                  </a:lnTo>
                  <a:lnTo>
                    <a:pt x="2286464" y="7200"/>
                  </a:lnTo>
                  <a:lnTo>
                    <a:pt x="2285999" y="6077"/>
                  </a:lnTo>
                  <a:lnTo>
                    <a:pt x="2285999" y="3447"/>
                  </a:lnTo>
                  <a:lnTo>
                    <a:pt x="2286464" y="2324"/>
                  </a:lnTo>
                  <a:lnTo>
                    <a:pt x="2288324" y="464"/>
                  </a:lnTo>
                  <a:lnTo>
                    <a:pt x="2289447" y="0"/>
                  </a:lnTo>
                  <a:lnTo>
                    <a:pt x="2292077" y="0"/>
                  </a:lnTo>
                  <a:lnTo>
                    <a:pt x="2293199" y="464"/>
                  </a:lnTo>
                  <a:lnTo>
                    <a:pt x="2295059" y="2324"/>
                  </a:lnTo>
                  <a:lnTo>
                    <a:pt x="2295524" y="3447"/>
                  </a:lnTo>
                  <a:lnTo>
                    <a:pt x="2295524" y="6077"/>
                  </a:lnTo>
                  <a:lnTo>
                    <a:pt x="2295059" y="7200"/>
                  </a:lnTo>
                  <a:lnTo>
                    <a:pt x="2293199" y="9060"/>
                  </a:lnTo>
                  <a:lnTo>
                    <a:pt x="2292077" y="9524"/>
                  </a:lnTo>
                  <a:close/>
                </a:path>
                <a:path w="5153025" h="9525">
                  <a:moveTo>
                    <a:pt x="2339702" y="9524"/>
                  </a:moveTo>
                  <a:lnTo>
                    <a:pt x="2337072" y="9524"/>
                  </a:lnTo>
                  <a:lnTo>
                    <a:pt x="2335949" y="9060"/>
                  </a:lnTo>
                  <a:lnTo>
                    <a:pt x="2334089" y="7200"/>
                  </a:lnTo>
                  <a:lnTo>
                    <a:pt x="2333624" y="6077"/>
                  </a:lnTo>
                  <a:lnTo>
                    <a:pt x="2333624" y="3447"/>
                  </a:lnTo>
                  <a:lnTo>
                    <a:pt x="2334089" y="2324"/>
                  </a:lnTo>
                  <a:lnTo>
                    <a:pt x="2335949" y="464"/>
                  </a:lnTo>
                  <a:lnTo>
                    <a:pt x="2337072" y="0"/>
                  </a:lnTo>
                  <a:lnTo>
                    <a:pt x="2339702" y="0"/>
                  </a:lnTo>
                  <a:lnTo>
                    <a:pt x="2340824" y="464"/>
                  </a:lnTo>
                  <a:lnTo>
                    <a:pt x="2342684" y="2324"/>
                  </a:lnTo>
                  <a:lnTo>
                    <a:pt x="2343149" y="3447"/>
                  </a:lnTo>
                  <a:lnTo>
                    <a:pt x="2343149" y="6077"/>
                  </a:lnTo>
                  <a:lnTo>
                    <a:pt x="2342684" y="7200"/>
                  </a:lnTo>
                  <a:lnTo>
                    <a:pt x="2340824" y="9060"/>
                  </a:lnTo>
                  <a:lnTo>
                    <a:pt x="2339702" y="9524"/>
                  </a:lnTo>
                  <a:close/>
                </a:path>
                <a:path w="5153025" h="9525">
                  <a:moveTo>
                    <a:pt x="2387327" y="9524"/>
                  </a:moveTo>
                  <a:lnTo>
                    <a:pt x="2384697" y="9524"/>
                  </a:lnTo>
                  <a:lnTo>
                    <a:pt x="2383574" y="9060"/>
                  </a:lnTo>
                  <a:lnTo>
                    <a:pt x="2381714" y="7200"/>
                  </a:lnTo>
                  <a:lnTo>
                    <a:pt x="2381249" y="6077"/>
                  </a:lnTo>
                  <a:lnTo>
                    <a:pt x="2381249" y="3447"/>
                  </a:lnTo>
                  <a:lnTo>
                    <a:pt x="2381714" y="2324"/>
                  </a:lnTo>
                  <a:lnTo>
                    <a:pt x="2383574" y="464"/>
                  </a:lnTo>
                  <a:lnTo>
                    <a:pt x="2384697" y="0"/>
                  </a:lnTo>
                  <a:lnTo>
                    <a:pt x="2387327" y="0"/>
                  </a:lnTo>
                  <a:lnTo>
                    <a:pt x="2388449" y="464"/>
                  </a:lnTo>
                  <a:lnTo>
                    <a:pt x="2390309" y="2324"/>
                  </a:lnTo>
                  <a:lnTo>
                    <a:pt x="2390774" y="3447"/>
                  </a:lnTo>
                  <a:lnTo>
                    <a:pt x="2390774" y="6077"/>
                  </a:lnTo>
                  <a:lnTo>
                    <a:pt x="2390309" y="7200"/>
                  </a:lnTo>
                  <a:lnTo>
                    <a:pt x="2388449" y="9060"/>
                  </a:lnTo>
                  <a:lnTo>
                    <a:pt x="2387327" y="9524"/>
                  </a:lnTo>
                  <a:close/>
                </a:path>
                <a:path w="5153025" h="9525">
                  <a:moveTo>
                    <a:pt x="2434952" y="9524"/>
                  </a:moveTo>
                  <a:lnTo>
                    <a:pt x="2432322" y="9524"/>
                  </a:lnTo>
                  <a:lnTo>
                    <a:pt x="2431199" y="9060"/>
                  </a:lnTo>
                  <a:lnTo>
                    <a:pt x="2429339" y="7200"/>
                  </a:lnTo>
                  <a:lnTo>
                    <a:pt x="2428874" y="6077"/>
                  </a:lnTo>
                  <a:lnTo>
                    <a:pt x="2428874" y="3447"/>
                  </a:lnTo>
                  <a:lnTo>
                    <a:pt x="2429339" y="2324"/>
                  </a:lnTo>
                  <a:lnTo>
                    <a:pt x="2431199" y="464"/>
                  </a:lnTo>
                  <a:lnTo>
                    <a:pt x="2432322" y="0"/>
                  </a:lnTo>
                  <a:lnTo>
                    <a:pt x="2434952" y="0"/>
                  </a:lnTo>
                  <a:lnTo>
                    <a:pt x="2436074" y="464"/>
                  </a:lnTo>
                  <a:lnTo>
                    <a:pt x="2437934" y="2324"/>
                  </a:lnTo>
                  <a:lnTo>
                    <a:pt x="2438399" y="3447"/>
                  </a:lnTo>
                  <a:lnTo>
                    <a:pt x="2438399" y="6077"/>
                  </a:lnTo>
                  <a:lnTo>
                    <a:pt x="2437934" y="7200"/>
                  </a:lnTo>
                  <a:lnTo>
                    <a:pt x="2436074" y="9060"/>
                  </a:lnTo>
                  <a:lnTo>
                    <a:pt x="2434952" y="9524"/>
                  </a:lnTo>
                  <a:close/>
                </a:path>
                <a:path w="5153025" h="9525">
                  <a:moveTo>
                    <a:pt x="2482577" y="9524"/>
                  </a:moveTo>
                  <a:lnTo>
                    <a:pt x="2479947" y="9524"/>
                  </a:lnTo>
                  <a:lnTo>
                    <a:pt x="2478824" y="9060"/>
                  </a:lnTo>
                  <a:lnTo>
                    <a:pt x="2476964" y="7200"/>
                  </a:lnTo>
                  <a:lnTo>
                    <a:pt x="2476499" y="6077"/>
                  </a:lnTo>
                  <a:lnTo>
                    <a:pt x="2476499" y="3447"/>
                  </a:lnTo>
                  <a:lnTo>
                    <a:pt x="2476964" y="2324"/>
                  </a:lnTo>
                  <a:lnTo>
                    <a:pt x="2478824" y="464"/>
                  </a:lnTo>
                  <a:lnTo>
                    <a:pt x="2479947" y="0"/>
                  </a:lnTo>
                  <a:lnTo>
                    <a:pt x="2482577" y="0"/>
                  </a:lnTo>
                  <a:lnTo>
                    <a:pt x="2483699" y="464"/>
                  </a:lnTo>
                  <a:lnTo>
                    <a:pt x="2485559" y="2324"/>
                  </a:lnTo>
                  <a:lnTo>
                    <a:pt x="2486024" y="3447"/>
                  </a:lnTo>
                  <a:lnTo>
                    <a:pt x="2486024" y="6077"/>
                  </a:lnTo>
                  <a:lnTo>
                    <a:pt x="2485559" y="7200"/>
                  </a:lnTo>
                  <a:lnTo>
                    <a:pt x="2483699" y="9060"/>
                  </a:lnTo>
                  <a:lnTo>
                    <a:pt x="2482577" y="9524"/>
                  </a:lnTo>
                  <a:close/>
                </a:path>
                <a:path w="5153025" h="9525">
                  <a:moveTo>
                    <a:pt x="2530202" y="9524"/>
                  </a:moveTo>
                  <a:lnTo>
                    <a:pt x="2527572" y="9524"/>
                  </a:lnTo>
                  <a:lnTo>
                    <a:pt x="2526449" y="9060"/>
                  </a:lnTo>
                  <a:lnTo>
                    <a:pt x="2524589" y="7200"/>
                  </a:lnTo>
                  <a:lnTo>
                    <a:pt x="2524124" y="6077"/>
                  </a:lnTo>
                  <a:lnTo>
                    <a:pt x="2524124" y="3447"/>
                  </a:lnTo>
                  <a:lnTo>
                    <a:pt x="2524589" y="2324"/>
                  </a:lnTo>
                  <a:lnTo>
                    <a:pt x="2526449" y="464"/>
                  </a:lnTo>
                  <a:lnTo>
                    <a:pt x="2527572" y="0"/>
                  </a:lnTo>
                  <a:lnTo>
                    <a:pt x="2530202" y="0"/>
                  </a:lnTo>
                  <a:lnTo>
                    <a:pt x="2531325" y="464"/>
                  </a:lnTo>
                  <a:lnTo>
                    <a:pt x="2533184" y="2324"/>
                  </a:lnTo>
                  <a:lnTo>
                    <a:pt x="2533649" y="3447"/>
                  </a:lnTo>
                  <a:lnTo>
                    <a:pt x="2533649" y="6077"/>
                  </a:lnTo>
                  <a:lnTo>
                    <a:pt x="2533184" y="7200"/>
                  </a:lnTo>
                  <a:lnTo>
                    <a:pt x="2531325" y="9060"/>
                  </a:lnTo>
                  <a:lnTo>
                    <a:pt x="2530202" y="9524"/>
                  </a:lnTo>
                  <a:close/>
                </a:path>
                <a:path w="5153025" h="9525">
                  <a:moveTo>
                    <a:pt x="2577827" y="9524"/>
                  </a:moveTo>
                  <a:lnTo>
                    <a:pt x="2575197" y="9524"/>
                  </a:lnTo>
                  <a:lnTo>
                    <a:pt x="2574074" y="9060"/>
                  </a:lnTo>
                  <a:lnTo>
                    <a:pt x="2572214" y="7200"/>
                  </a:lnTo>
                  <a:lnTo>
                    <a:pt x="2571749" y="6077"/>
                  </a:lnTo>
                  <a:lnTo>
                    <a:pt x="2571749" y="3447"/>
                  </a:lnTo>
                  <a:lnTo>
                    <a:pt x="2572214" y="2324"/>
                  </a:lnTo>
                  <a:lnTo>
                    <a:pt x="2574074" y="464"/>
                  </a:lnTo>
                  <a:lnTo>
                    <a:pt x="2575197" y="0"/>
                  </a:lnTo>
                  <a:lnTo>
                    <a:pt x="2577827" y="0"/>
                  </a:lnTo>
                  <a:lnTo>
                    <a:pt x="2578950" y="464"/>
                  </a:lnTo>
                  <a:lnTo>
                    <a:pt x="2580809" y="2324"/>
                  </a:lnTo>
                  <a:lnTo>
                    <a:pt x="2581274" y="3447"/>
                  </a:lnTo>
                  <a:lnTo>
                    <a:pt x="2581274" y="6077"/>
                  </a:lnTo>
                  <a:lnTo>
                    <a:pt x="2580809" y="7200"/>
                  </a:lnTo>
                  <a:lnTo>
                    <a:pt x="2578950" y="9060"/>
                  </a:lnTo>
                  <a:lnTo>
                    <a:pt x="2577827" y="9524"/>
                  </a:lnTo>
                  <a:close/>
                </a:path>
                <a:path w="5153025" h="9525">
                  <a:moveTo>
                    <a:pt x="2625452" y="9524"/>
                  </a:moveTo>
                  <a:lnTo>
                    <a:pt x="2622822" y="9524"/>
                  </a:lnTo>
                  <a:lnTo>
                    <a:pt x="2621699" y="9060"/>
                  </a:lnTo>
                  <a:lnTo>
                    <a:pt x="2619840" y="7200"/>
                  </a:lnTo>
                  <a:lnTo>
                    <a:pt x="2619374" y="6077"/>
                  </a:lnTo>
                  <a:lnTo>
                    <a:pt x="2619374" y="3447"/>
                  </a:lnTo>
                  <a:lnTo>
                    <a:pt x="2619840" y="2324"/>
                  </a:lnTo>
                  <a:lnTo>
                    <a:pt x="2621699" y="464"/>
                  </a:lnTo>
                  <a:lnTo>
                    <a:pt x="2622822" y="0"/>
                  </a:lnTo>
                  <a:lnTo>
                    <a:pt x="2625452" y="0"/>
                  </a:lnTo>
                  <a:lnTo>
                    <a:pt x="2626575" y="464"/>
                  </a:lnTo>
                  <a:lnTo>
                    <a:pt x="2628434" y="2324"/>
                  </a:lnTo>
                  <a:lnTo>
                    <a:pt x="2628899" y="3447"/>
                  </a:lnTo>
                  <a:lnTo>
                    <a:pt x="2628899" y="6077"/>
                  </a:lnTo>
                  <a:lnTo>
                    <a:pt x="2628434" y="7200"/>
                  </a:lnTo>
                  <a:lnTo>
                    <a:pt x="2626575" y="9060"/>
                  </a:lnTo>
                  <a:lnTo>
                    <a:pt x="2625452" y="9524"/>
                  </a:lnTo>
                  <a:close/>
                </a:path>
                <a:path w="5153025" h="9525">
                  <a:moveTo>
                    <a:pt x="2673077" y="9524"/>
                  </a:moveTo>
                  <a:lnTo>
                    <a:pt x="2670447" y="9524"/>
                  </a:lnTo>
                  <a:lnTo>
                    <a:pt x="2669324" y="9060"/>
                  </a:lnTo>
                  <a:lnTo>
                    <a:pt x="2667464" y="7200"/>
                  </a:lnTo>
                  <a:lnTo>
                    <a:pt x="2666999" y="6077"/>
                  </a:lnTo>
                  <a:lnTo>
                    <a:pt x="2666999" y="3447"/>
                  </a:lnTo>
                  <a:lnTo>
                    <a:pt x="2667464" y="2324"/>
                  </a:lnTo>
                  <a:lnTo>
                    <a:pt x="2669324" y="464"/>
                  </a:lnTo>
                  <a:lnTo>
                    <a:pt x="2670447" y="0"/>
                  </a:lnTo>
                  <a:lnTo>
                    <a:pt x="2673077" y="0"/>
                  </a:lnTo>
                  <a:lnTo>
                    <a:pt x="2674200" y="464"/>
                  </a:lnTo>
                  <a:lnTo>
                    <a:pt x="2676059" y="2324"/>
                  </a:lnTo>
                  <a:lnTo>
                    <a:pt x="2676524" y="3447"/>
                  </a:lnTo>
                  <a:lnTo>
                    <a:pt x="2676524" y="6077"/>
                  </a:lnTo>
                  <a:lnTo>
                    <a:pt x="2676059" y="7200"/>
                  </a:lnTo>
                  <a:lnTo>
                    <a:pt x="2674200" y="9060"/>
                  </a:lnTo>
                  <a:lnTo>
                    <a:pt x="2673077" y="9524"/>
                  </a:lnTo>
                  <a:close/>
                </a:path>
                <a:path w="5153025" h="9525">
                  <a:moveTo>
                    <a:pt x="2720702" y="9524"/>
                  </a:moveTo>
                  <a:lnTo>
                    <a:pt x="2718072" y="9524"/>
                  </a:lnTo>
                  <a:lnTo>
                    <a:pt x="2716949" y="9060"/>
                  </a:lnTo>
                  <a:lnTo>
                    <a:pt x="2715089" y="7200"/>
                  </a:lnTo>
                  <a:lnTo>
                    <a:pt x="2714624" y="6077"/>
                  </a:lnTo>
                  <a:lnTo>
                    <a:pt x="2714624" y="3447"/>
                  </a:lnTo>
                  <a:lnTo>
                    <a:pt x="2715089" y="2324"/>
                  </a:lnTo>
                  <a:lnTo>
                    <a:pt x="2716949" y="464"/>
                  </a:lnTo>
                  <a:lnTo>
                    <a:pt x="2718072" y="0"/>
                  </a:lnTo>
                  <a:lnTo>
                    <a:pt x="2720702" y="0"/>
                  </a:lnTo>
                  <a:lnTo>
                    <a:pt x="2721824" y="464"/>
                  </a:lnTo>
                  <a:lnTo>
                    <a:pt x="2723684" y="2324"/>
                  </a:lnTo>
                  <a:lnTo>
                    <a:pt x="2724149" y="3447"/>
                  </a:lnTo>
                  <a:lnTo>
                    <a:pt x="2724149" y="6077"/>
                  </a:lnTo>
                  <a:lnTo>
                    <a:pt x="2723684" y="7200"/>
                  </a:lnTo>
                  <a:lnTo>
                    <a:pt x="2721824" y="9060"/>
                  </a:lnTo>
                  <a:lnTo>
                    <a:pt x="2720702" y="9524"/>
                  </a:lnTo>
                  <a:close/>
                </a:path>
                <a:path w="5153025" h="9525">
                  <a:moveTo>
                    <a:pt x="2768327" y="9524"/>
                  </a:moveTo>
                  <a:lnTo>
                    <a:pt x="2765697" y="9524"/>
                  </a:lnTo>
                  <a:lnTo>
                    <a:pt x="2764574" y="9060"/>
                  </a:lnTo>
                  <a:lnTo>
                    <a:pt x="2762714" y="7200"/>
                  </a:lnTo>
                  <a:lnTo>
                    <a:pt x="2762249" y="6077"/>
                  </a:lnTo>
                  <a:lnTo>
                    <a:pt x="2762249" y="3447"/>
                  </a:lnTo>
                  <a:lnTo>
                    <a:pt x="2762714" y="2324"/>
                  </a:lnTo>
                  <a:lnTo>
                    <a:pt x="2764574" y="464"/>
                  </a:lnTo>
                  <a:lnTo>
                    <a:pt x="2765697" y="0"/>
                  </a:lnTo>
                  <a:lnTo>
                    <a:pt x="2768327" y="0"/>
                  </a:lnTo>
                  <a:lnTo>
                    <a:pt x="2769450" y="464"/>
                  </a:lnTo>
                  <a:lnTo>
                    <a:pt x="2771309" y="2324"/>
                  </a:lnTo>
                  <a:lnTo>
                    <a:pt x="2771774" y="3447"/>
                  </a:lnTo>
                  <a:lnTo>
                    <a:pt x="2771774" y="6077"/>
                  </a:lnTo>
                  <a:lnTo>
                    <a:pt x="2771309" y="7200"/>
                  </a:lnTo>
                  <a:lnTo>
                    <a:pt x="2769450" y="9060"/>
                  </a:lnTo>
                  <a:lnTo>
                    <a:pt x="2768327" y="9524"/>
                  </a:lnTo>
                  <a:close/>
                </a:path>
                <a:path w="5153025" h="9525">
                  <a:moveTo>
                    <a:pt x="2815952" y="9524"/>
                  </a:moveTo>
                  <a:lnTo>
                    <a:pt x="2813322" y="9524"/>
                  </a:lnTo>
                  <a:lnTo>
                    <a:pt x="2812199" y="9060"/>
                  </a:lnTo>
                  <a:lnTo>
                    <a:pt x="2810339" y="7200"/>
                  </a:lnTo>
                  <a:lnTo>
                    <a:pt x="2809874" y="6077"/>
                  </a:lnTo>
                  <a:lnTo>
                    <a:pt x="2809874" y="3447"/>
                  </a:lnTo>
                  <a:lnTo>
                    <a:pt x="2810339" y="2324"/>
                  </a:lnTo>
                  <a:lnTo>
                    <a:pt x="2812199" y="464"/>
                  </a:lnTo>
                  <a:lnTo>
                    <a:pt x="2813322" y="0"/>
                  </a:lnTo>
                  <a:lnTo>
                    <a:pt x="2815952" y="0"/>
                  </a:lnTo>
                  <a:lnTo>
                    <a:pt x="2817074" y="464"/>
                  </a:lnTo>
                  <a:lnTo>
                    <a:pt x="2818934" y="2324"/>
                  </a:lnTo>
                  <a:lnTo>
                    <a:pt x="2819399" y="3447"/>
                  </a:lnTo>
                  <a:lnTo>
                    <a:pt x="2819399" y="6077"/>
                  </a:lnTo>
                  <a:lnTo>
                    <a:pt x="2818934" y="7200"/>
                  </a:lnTo>
                  <a:lnTo>
                    <a:pt x="2817074" y="9060"/>
                  </a:lnTo>
                  <a:lnTo>
                    <a:pt x="2815952" y="9524"/>
                  </a:lnTo>
                  <a:close/>
                </a:path>
                <a:path w="5153025" h="9525">
                  <a:moveTo>
                    <a:pt x="2863577" y="9524"/>
                  </a:moveTo>
                  <a:lnTo>
                    <a:pt x="2860947" y="9524"/>
                  </a:lnTo>
                  <a:lnTo>
                    <a:pt x="2859824" y="9060"/>
                  </a:lnTo>
                  <a:lnTo>
                    <a:pt x="2857964" y="7200"/>
                  </a:lnTo>
                  <a:lnTo>
                    <a:pt x="2857499" y="6077"/>
                  </a:lnTo>
                  <a:lnTo>
                    <a:pt x="2857499" y="3447"/>
                  </a:lnTo>
                  <a:lnTo>
                    <a:pt x="2857964" y="2324"/>
                  </a:lnTo>
                  <a:lnTo>
                    <a:pt x="2859824" y="464"/>
                  </a:lnTo>
                  <a:lnTo>
                    <a:pt x="2860947" y="0"/>
                  </a:lnTo>
                  <a:lnTo>
                    <a:pt x="2863577" y="0"/>
                  </a:lnTo>
                  <a:lnTo>
                    <a:pt x="2864700" y="464"/>
                  </a:lnTo>
                  <a:lnTo>
                    <a:pt x="2866559" y="2324"/>
                  </a:lnTo>
                  <a:lnTo>
                    <a:pt x="2867024" y="3447"/>
                  </a:lnTo>
                  <a:lnTo>
                    <a:pt x="2867024" y="6077"/>
                  </a:lnTo>
                  <a:lnTo>
                    <a:pt x="2866559" y="7200"/>
                  </a:lnTo>
                  <a:lnTo>
                    <a:pt x="2864700" y="9060"/>
                  </a:lnTo>
                  <a:lnTo>
                    <a:pt x="2863577" y="9524"/>
                  </a:lnTo>
                  <a:close/>
                </a:path>
                <a:path w="5153025" h="9525">
                  <a:moveTo>
                    <a:pt x="2911202" y="9524"/>
                  </a:moveTo>
                  <a:lnTo>
                    <a:pt x="2908572" y="9524"/>
                  </a:lnTo>
                  <a:lnTo>
                    <a:pt x="2907449" y="9060"/>
                  </a:lnTo>
                  <a:lnTo>
                    <a:pt x="2905589" y="7200"/>
                  </a:lnTo>
                  <a:lnTo>
                    <a:pt x="2905124" y="6077"/>
                  </a:lnTo>
                  <a:lnTo>
                    <a:pt x="2905124" y="3447"/>
                  </a:lnTo>
                  <a:lnTo>
                    <a:pt x="2905589" y="2324"/>
                  </a:lnTo>
                  <a:lnTo>
                    <a:pt x="2907449" y="464"/>
                  </a:lnTo>
                  <a:lnTo>
                    <a:pt x="2908572" y="0"/>
                  </a:lnTo>
                  <a:lnTo>
                    <a:pt x="2911202" y="0"/>
                  </a:lnTo>
                  <a:lnTo>
                    <a:pt x="2912325" y="464"/>
                  </a:lnTo>
                  <a:lnTo>
                    <a:pt x="2914184" y="2324"/>
                  </a:lnTo>
                  <a:lnTo>
                    <a:pt x="2914649" y="3447"/>
                  </a:lnTo>
                  <a:lnTo>
                    <a:pt x="2914649" y="6077"/>
                  </a:lnTo>
                  <a:lnTo>
                    <a:pt x="2914184" y="7200"/>
                  </a:lnTo>
                  <a:lnTo>
                    <a:pt x="2912325" y="9060"/>
                  </a:lnTo>
                  <a:lnTo>
                    <a:pt x="2911202" y="9524"/>
                  </a:lnTo>
                  <a:close/>
                </a:path>
                <a:path w="5153025" h="9525">
                  <a:moveTo>
                    <a:pt x="2958827" y="9524"/>
                  </a:moveTo>
                  <a:lnTo>
                    <a:pt x="2956197" y="9524"/>
                  </a:lnTo>
                  <a:lnTo>
                    <a:pt x="2955074" y="9060"/>
                  </a:lnTo>
                  <a:lnTo>
                    <a:pt x="2953214" y="7200"/>
                  </a:lnTo>
                  <a:lnTo>
                    <a:pt x="2952749" y="6077"/>
                  </a:lnTo>
                  <a:lnTo>
                    <a:pt x="2952749" y="3447"/>
                  </a:lnTo>
                  <a:lnTo>
                    <a:pt x="2953214" y="2324"/>
                  </a:lnTo>
                  <a:lnTo>
                    <a:pt x="2955074" y="464"/>
                  </a:lnTo>
                  <a:lnTo>
                    <a:pt x="2956197" y="0"/>
                  </a:lnTo>
                  <a:lnTo>
                    <a:pt x="2958827" y="0"/>
                  </a:lnTo>
                  <a:lnTo>
                    <a:pt x="2959949" y="464"/>
                  </a:lnTo>
                  <a:lnTo>
                    <a:pt x="2961809" y="2324"/>
                  </a:lnTo>
                  <a:lnTo>
                    <a:pt x="2962274" y="3447"/>
                  </a:lnTo>
                  <a:lnTo>
                    <a:pt x="2962274" y="6077"/>
                  </a:lnTo>
                  <a:lnTo>
                    <a:pt x="2961809" y="7200"/>
                  </a:lnTo>
                  <a:lnTo>
                    <a:pt x="2959949" y="9060"/>
                  </a:lnTo>
                  <a:lnTo>
                    <a:pt x="2958827" y="9524"/>
                  </a:lnTo>
                  <a:close/>
                </a:path>
                <a:path w="5153025" h="9525">
                  <a:moveTo>
                    <a:pt x="3006452" y="9524"/>
                  </a:moveTo>
                  <a:lnTo>
                    <a:pt x="3003822" y="9524"/>
                  </a:lnTo>
                  <a:lnTo>
                    <a:pt x="3002699" y="9060"/>
                  </a:lnTo>
                  <a:lnTo>
                    <a:pt x="3000839" y="7200"/>
                  </a:lnTo>
                  <a:lnTo>
                    <a:pt x="3000374" y="6077"/>
                  </a:lnTo>
                  <a:lnTo>
                    <a:pt x="3000374" y="3447"/>
                  </a:lnTo>
                  <a:lnTo>
                    <a:pt x="3000839" y="2324"/>
                  </a:lnTo>
                  <a:lnTo>
                    <a:pt x="3002699" y="464"/>
                  </a:lnTo>
                  <a:lnTo>
                    <a:pt x="3003822" y="0"/>
                  </a:lnTo>
                  <a:lnTo>
                    <a:pt x="3006452" y="0"/>
                  </a:lnTo>
                  <a:lnTo>
                    <a:pt x="3007574" y="464"/>
                  </a:lnTo>
                  <a:lnTo>
                    <a:pt x="3009434" y="2324"/>
                  </a:lnTo>
                  <a:lnTo>
                    <a:pt x="3009899" y="3447"/>
                  </a:lnTo>
                  <a:lnTo>
                    <a:pt x="3009899" y="6077"/>
                  </a:lnTo>
                  <a:lnTo>
                    <a:pt x="3009434" y="7200"/>
                  </a:lnTo>
                  <a:lnTo>
                    <a:pt x="3007574" y="9060"/>
                  </a:lnTo>
                  <a:lnTo>
                    <a:pt x="3006452" y="9524"/>
                  </a:lnTo>
                  <a:close/>
                </a:path>
                <a:path w="5153025" h="9525">
                  <a:moveTo>
                    <a:pt x="3054077" y="9524"/>
                  </a:moveTo>
                  <a:lnTo>
                    <a:pt x="3051447" y="9524"/>
                  </a:lnTo>
                  <a:lnTo>
                    <a:pt x="3050324" y="9060"/>
                  </a:lnTo>
                  <a:lnTo>
                    <a:pt x="3048464" y="7200"/>
                  </a:lnTo>
                  <a:lnTo>
                    <a:pt x="3047999" y="6077"/>
                  </a:lnTo>
                  <a:lnTo>
                    <a:pt x="3047999" y="3447"/>
                  </a:lnTo>
                  <a:lnTo>
                    <a:pt x="3048464" y="2324"/>
                  </a:lnTo>
                  <a:lnTo>
                    <a:pt x="3050324" y="464"/>
                  </a:lnTo>
                  <a:lnTo>
                    <a:pt x="3051447" y="0"/>
                  </a:lnTo>
                  <a:lnTo>
                    <a:pt x="3054077" y="0"/>
                  </a:lnTo>
                  <a:lnTo>
                    <a:pt x="3055199" y="464"/>
                  </a:lnTo>
                  <a:lnTo>
                    <a:pt x="3057059" y="2324"/>
                  </a:lnTo>
                  <a:lnTo>
                    <a:pt x="3057524" y="3447"/>
                  </a:lnTo>
                  <a:lnTo>
                    <a:pt x="3057524" y="6077"/>
                  </a:lnTo>
                  <a:lnTo>
                    <a:pt x="3057059" y="7200"/>
                  </a:lnTo>
                  <a:lnTo>
                    <a:pt x="3055199" y="9060"/>
                  </a:lnTo>
                  <a:lnTo>
                    <a:pt x="3054077" y="9524"/>
                  </a:lnTo>
                  <a:close/>
                </a:path>
                <a:path w="5153025" h="9525">
                  <a:moveTo>
                    <a:pt x="3101702" y="9524"/>
                  </a:moveTo>
                  <a:lnTo>
                    <a:pt x="3099072" y="9524"/>
                  </a:lnTo>
                  <a:lnTo>
                    <a:pt x="3097949" y="9060"/>
                  </a:lnTo>
                  <a:lnTo>
                    <a:pt x="3096089" y="7200"/>
                  </a:lnTo>
                  <a:lnTo>
                    <a:pt x="3095624" y="6077"/>
                  </a:lnTo>
                  <a:lnTo>
                    <a:pt x="3095624" y="3447"/>
                  </a:lnTo>
                  <a:lnTo>
                    <a:pt x="3096089" y="2324"/>
                  </a:lnTo>
                  <a:lnTo>
                    <a:pt x="3097949" y="464"/>
                  </a:lnTo>
                  <a:lnTo>
                    <a:pt x="3099072" y="0"/>
                  </a:lnTo>
                  <a:lnTo>
                    <a:pt x="3101702" y="0"/>
                  </a:lnTo>
                  <a:lnTo>
                    <a:pt x="3102825" y="464"/>
                  </a:lnTo>
                  <a:lnTo>
                    <a:pt x="3104684" y="2324"/>
                  </a:lnTo>
                  <a:lnTo>
                    <a:pt x="3105149" y="3447"/>
                  </a:lnTo>
                  <a:lnTo>
                    <a:pt x="3105149" y="6077"/>
                  </a:lnTo>
                  <a:lnTo>
                    <a:pt x="3104684" y="7200"/>
                  </a:lnTo>
                  <a:lnTo>
                    <a:pt x="3102825" y="9060"/>
                  </a:lnTo>
                  <a:lnTo>
                    <a:pt x="3101702" y="9524"/>
                  </a:lnTo>
                  <a:close/>
                </a:path>
                <a:path w="5153025" h="9525">
                  <a:moveTo>
                    <a:pt x="3149327" y="9524"/>
                  </a:moveTo>
                  <a:lnTo>
                    <a:pt x="3146697" y="9524"/>
                  </a:lnTo>
                  <a:lnTo>
                    <a:pt x="3145574" y="9060"/>
                  </a:lnTo>
                  <a:lnTo>
                    <a:pt x="3143714" y="7200"/>
                  </a:lnTo>
                  <a:lnTo>
                    <a:pt x="3143249" y="6077"/>
                  </a:lnTo>
                  <a:lnTo>
                    <a:pt x="3143249" y="3447"/>
                  </a:lnTo>
                  <a:lnTo>
                    <a:pt x="3143714" y="2324"/>
                  </a:lnTo>
                  <a:lnTo>
                    <a:pt x="3145574" y="464"/>
                  </a:lnTo>
                  <a:lnTo>
                    <a:pt x="3146697" y="0"/>
                  </a:lnTo>
                  <a:lnTo>
                    <a:pt x="3149327" y="0"/>
                  </a:lnTo>
                  <a:lnTo>
                    <a:pt x="3150450" y="464"/>
                  </a:lnTo>
                  <a:lnTo>
                    <a:pt x="3152309" y="2324"/>
                  </a:lnTo>
                  <a:lnTo>
                    <a:pt x="3152774" y="3447"/>
                  </a:lnTo>
                  <a:lnTo>
                    <a:pt x="3152774" y="6077"/>
                  </a:lnTo>
                  <a:lnTo>
                    <a:pt x="3152309" y="7200"/>
                  </a:lnTo>
                  <a:lnTo>
                    <a:pt x="3150450" y="9060"/>
                  </a:lnTo>
                  <a:lnTo>
                    <a:pt x="3149327" y="9524"/>
                  </a:lnTo>
                  <a:close/>
                </a:path>
                <a:path w="5153025" h="9525">
                  <a:moveTo>
                    <a:pt x="3196951" y="9524"/>
                  </a:moveTo>
                  <a:lnTo>
                    <a:pt x="3194321" y="9524"/>
                  </a:lnTo>
                  <a:lnTo>
                    <a:pt x="3193199" y="9060"/>
                  </a:lnTo>
                  <a:lnTo>
                    <a:pt x="3191339" y="7200"/>
                  </a:lnTo>
                  <a:lnTo>
                    <a:pt x="3190874" y="6077"/>
                  </a:lnTo>
                  <a:lnTo>
                    <a:pt x="3190874" y="3447"/>
                  </a:lnTo>
                  <a:lnTo>
                    <a:pt x="3191339" y="2324"/>
                  </a:lnTo>
                  <a:lnTo>
                    <a:pt x="3193199" y="464"/>
                  </a:lnTo>
                  <a:lnTo>
                    <a:pt x="3194321" y="0"/>
                  </a:lnTo>
                  <a:lnTo>
                    <a:pt x="3196951" y="0"/>
                  </a:lnTo>
                  <a:lnTo>
                    <a:pt x="3198074" y="464"/>
                  </a:lnTo>
                  <a:lnTo>
                    <a:pt x="3199934" y="2324"/>
                  </a:lnTo>
                  <a:lnTo>
                    <a:pt x="3200399" y="3447"/>
                  </a:lnTo>
                  <a:lnTo>
                    <a:pt x="3200399" y="6077"/>
                  </a:lnTo>
                  <a:lnTo>
                    <a:pt x="3199934" y="7200"/>
                  </a:lnTo>
                  <a:lnTo>
                    <a:pt x="3198074" y="9060"/>
                  </a:lnTo>
                  <a:lnTo>
                    <a:pt x="3196951" y="9524"/>
                  </a:lnTo>
                  <a:close/>
                </a:path>
                <a:path w="5153025" h="9525">
                  <a:moveTo>
                    <a:pt x="3244577" y="9524"/>
                  </a:moveTo>
                  <a:lnTo>
                    <a:pt x="3241947" y="9524"/>
                  </a:lnTo>
                  <a:lnTo>
                    <a:pt x="3240824" y="9060"/>
                  </a:lnTo>
                  <a:lnTo>
                    <a:pt x="3238964" y="7200"/>
                  </a:lnTo>
                  <a:lnTo>
                    <a:pt x="3238499" y="6077"/>
                  </a:lnTo>
                  <a:lnTo>
                    <a:pt x="3238499" y="3447"/>
                  </a:lnTo>
                  <a:lnTo>
                    <a:pt x="3238964" y="2324"/>
                  </a:lnTo>
                  <a:lnTo>
                    <a:pt x="3240824" y="464"/>
                  </a:lnTo>
                  <a:lnTo>
                    <a:pt x="3241947" y="0"/>
                  </a:lnTo>
                  <a:lnTo>
                    <a:pt x="3244577" y="0"/>
                  </a:lnTo>
                  <a:lnTo>
                    <a:pt x="3245699" y="464"/>
                  </a:lnTo>
                  <a:lnTo>
                    <a:pt x="3247559" y="2324"/>
                  </a:lnTo>
                  <a:lnTo>
                    <a:pt x="3248024" y="3447"/>
                  </a:lnTo>
                  <a:lnTo>
                    <a:pt x="3248024" y="6077"/>
                  </a:lnTo>
                  <a:lnTo>
                    <a:pt x="3247559" y="7200"/>
                  </a:lnTo>
                  <a:lnTo>
                    <a:pt x="3245699" y="9060"/>
                  </a:lnTo>
                  <a:lnTo>
                    <a:pt x="3244577" y="9524"/>
                  </a:lnTo>
                  <a:close/>
                </a:path>
                <a:path w="5153025" h="9525">
                  <a:moveTo>
                    <a:pt x="3292202" y="9524"/>
                  </a:moveTo>
                  <a:lnTo>
                    <a:pt x="3289572" y="9524"/>
                  </a:lnTo>
                  <a:lnTo>
                    <a:pt x="3288449" y="9060"/>
                  </a:lnTo>
                  <a:lnTo>
                    <a:pt x="3286589" y="7200"/>
                  </a:lnTo>
                  <a:lnTo>
                    <a:pt x="3286124" y="6077"/>
                  </a:lnTo>
                  <a:lnTo>
                    <a:pt x="3286124" y="3447"/>
                  </a:lnTo>
                  <a:lnTo>
                    <a:pt x="3286589" y="2324"/>
                  </a:lnTo>
                  <a:lnTo>
                    <a:pt x="3288449" y="464"/>
                  </a:lnTo>
                  <a:lnTo>
                    <a:pt x="3289572" y="0"/>
                  </a:lnTo>
                  <a:lnTo>
                    <a:pt x="3292202" y="0"/>
                  </a:lnTo>
                  <a:lnTo>
                    <a:pt x="3293325" y="464"/>
                  </a:lnTo>
                  <a:lnTo>
                    <a:pt x="3295184" y="2324"/>
                  </a:lnTo>
                  <a:lnTo>
                    <a:pt x="3295649" y="3447"/>
                  </a:lnTo>
                  <a:lnTo>
                    <a:pt x="3295649" y="6077"/>
                  </a:lnTo>
                  <a:lnTo>
                    <a:pt x="3295184" y="7200"/>
                  </a:lnTo>
                  <a:lnTo>
                    <a:pt x="3293325" y="9060"/>
                  </a:lnTo>
                  <a:lnTo>
                    <a:pt x="3292202" y="9524"/>
                  </a:lnTo>
                  <a:close/>
                </a:path>
                <a:path w="5153025" h="9525">
                  <a:moveTo>
                    <a:pt x="3339827" y="9524"/>
                  </a:moveTo>
                  <a:lnTo>
                    <a:pt x="3337197" y="9524"/>
                  </a:lnTo>
                  <a:lnTo>
                    <a:pt x="3336074" y="9060"/>
                  </a:lnTo>
                  <a:lnTo>
                    <a:pt x="3334214" y="7200"/>
                  </a:lnTo>
                  <a:lnTo>
                    <a:pt x="3333749" y="6077"/>
                  </a:lnTo>
                  <a:lnTo>
                    <a:pt x="3333749" y="3447"/>
                  </a:lnTo>
                  <a:lnTo>
                    <a:pt x="3334214" y="2324"/>
                  </a:lnTo>
                  <a:lnTo>
                    <a:pt x="3336074" y="464"/>
                  </a:lnTo>
                  <a:lnTo>
                    <a:pt x="3337197" y="0"/>
                  </a:lnTo>
                  <a:lnTo>
                    <a:pt x="3339827" y="0"/>
                  </a:lnTo>
                  <a:lnTo>
                    <a:pt x="3340950" y="464"/>
                  </a:lnTo>
                  <a:lnTo>
                    <a:pt x="3342809" y="2324"/>
                  </a:lnTo>
                  <a:lnTo>
                    <a:pt x="3343274" y="3447"/>
                  </a:lnTo>
                  <a:lnTo>
                    <a:pt x="3343274" y="6077"/>
                  </a:lnTo>
                  <a:lnTo>
                    <a:pt x="3342809" y="7200"/>
                  </a:lnTo>
                  <a:lnTo>
                    <a:pt x="3340950" y="9060"/>
                  </a:lnTo>
                  <a:lnTo>
                    <a:pt x="3339827" y="9524"/>
                  </a:lnTo>
                  <a:close/>
                </a:path>
                <a:path w="5153025" h="9525">
                  <a:moveTo>
                    <a:pt x="3387452" y="9524"/>
                  </a:moveTo>
                  <a:lnTo>
                    <a:pt x="3384822" y="9524"/>
                  </a:lnTo>
                  <a:lnTo>
                    <a:pt x="3383699" y="9060"/>
                  </a:lnTo>
                  <a:lnTo>
                    <a:pt x="3381839" y="7200"/>
                  </a:lnTo>
                  <a:lnTo>
                    <a:pt x="3381374" y="6077"/>
                  </a:lnTo>
                  <a:lnTo>
                    <a:pt x="3381374" y="3447"/>
                  </a:lnTo>
                  <a:lnTo>
                    <a:pt x="3381839" y="2324"/>
                  </a:lnTo>
                  <a:lnTo>
                    <a:pt x="3383699" y="464"/>
                  </a:lnTo>
                  <a:lnTo>
                    <a:pt x="3384822" y="0"/>
                  </a:lnTo>
                  <a:lnTo>
                    <a:pt x="3387452" y="0"/>
                  </a:lnTo>
                  <a:lnTo>
                    <a:pt x="3388575" y="464"/>
                  </a:lnTo>
                  <a:lnTo>
                    <a:pt x="3390434" y="2324"/>
                  </a:lnTo>
                  <a:lnTo>
                    <a:pt x="3390899" y="3447"/>
                  </a:lnTo>
                  <a:lnTo>
                    <a:pt x="3390899" y="6077"/>
                  </a:lnTo>
                  <a:lnTo>
                    <a:pt x="3390434" y="7200"/>
                  </a:lnTo>
                  <a:lnTo>
                    <a:pt x="3388575" y="9060"/>
                  </a:lnTo>
                  <a:lnTo>
                    <a:pt x="3387452" y="9524"/>
                  </a:lnTo>
                  <a:close/>
                </a:path>
                <a:path w="5153025" h="9525">
                  <a:moveTo>
                    <a:pt x="3435077" y="9524"/>
                  </a:moveTo>
                  <a:lnTo>
                    <a:pt x="3432447" y="9524"/>
                  </a:lnTo>
                  <a:lnTo>
                    <a:pt x="3431324" y="9060"/>
                  </a:lnTo>
                  <a:lnTo>
                    <a:pt x="3429464" y="7200"/>
                  </a:lnTo>
                  <a:lnTo>
                    <a:pt x="3428999" y="6077"/>
                  </a:lnTo>
                  <a:lnTo>
                    <a:pt x="3428999" y="3447"/>
                  </a:lnTo>
                  <a:lnTo>
                    <a:pt x="3429464" y="2324"/>
                  </a:lnTo>
                  <a:lnTo>
                    <a:pt x="3431324" y="464"/>
                  </a:lnTo>
                  <a:lnTo>
                    <a:pt x="3432447" y="0"/>
                  </a:lnTo>
                  <a:lnTo>
                    <a:pt x="3435077" y="0"/>
                  </a:lnTo>
                  <a:lnTo>
                    <a:pt x="3436199" y="464"/>
                  </a:lnTo>
                  <a:lnTo>
                    <a:pt x="3438059" y="2324"/>
                  </a:lnTo>
                  <a:lnTo>
                    <a:pt x="3438524" y="3447"/>
                  </a:lnTo>
                  <a:lnTo>
                    <a:pt x="3438524" y="6077"/>
                  </a:lnTo>
                  <a:lnTo>
                    <a:pt x="3438059" y="7200"/>
                  </a:lnTo>
                  <a:lnTo>
                    <a:pt x="3436199" y="9060"/>
                  </a:lnTo>
                  <a:lnTo>
                    <a:pt x="3435077" y="9524"/>
                  </a:lnTo>
                  <a:close/>
                </a:path>
                <a:path w="5153025" h="9525">
                  <a:moveTo>
                    <a:pt x="3482702" y="9524"/>
                  </a:moveTo>
                  <a:lnTo>
                    <a:pt x="3480072" y="9524"/>
                  </a:lnTo>
                  <a:lnTo>
                    <a:pt x="3478949" y="9060"/>
                  </a:lnTo>
                  <a:lnTo>
                    <a:pt x="3477089" y="7200"/>
                  </a:lnTo>
                  <a:lnTo>
                    <a:pt x="3476624" y="6077"/>
                  </a:lnTo>
                  <a:lnTo>
                    <a:pt x="3476624" y="3447"/>
                  </a:lnTo>
                  <a:lnTo>
                    <a:pt x="3477089" y="2324"/>
                  </a:lnTo>
                  <a:lnTo>
                    <a:pt x="3478949" y="464"/>
                  </a:lnTo>
                  <a:lnTo>
                    <a:pt x="3480072" y="0"/>
                  </a:lnTo>
                  <a:lnTo>
                    <a:pt x="3482702" y="0"/>
                  </a:lnTo>
                  <a:lnTo>
                    <a:pt x="3483824" y="464"/>
                  </a:lnTo>
                  <a:lnTo>
                    <a:pt x="3485684" y="2324"/>
                  </a:lnTo>
                  <a:lnTo>
                    <a:pt x="3486149" y="3447"/>
                  </a:lnTo>
                  <a:lnTo>
                    <a:pt x="3486149" y="6077"/>
                  </a:lnTo>
                  <a:lnTo>
                    <a:pt x="3485684" y="7200"/>
                  </a:lnTo>
                  <a:lnTo>
                    <a:pt x="3483824" y="9060"/>
                  </a:lnTo>
                  <a:lnTo>
                    <a:pt x="3482702" y="9524"/>
                  </a:lnTo>
                  <a:close/>
                </a:path>
                <a:path w="5153025" h="9525">
                  <a:moveTo>
                    <a:pt x="3530327" y="9524"/>
                  </a:moveTo>
                  <a:lnTo>
                    <a:pt x="3527697" y="9524"/>
                  </a:lnTo>
                  <a:lnTo>
                    <a:pt x="3526574" y="9060"/>
                  </a:lnTo>
                  <a:lnTo>
                    <a:pt x="3524714" y="7200"/>
                  </a:lnTo>
                  <a:lnTo>
                    <a:pt x="3524249" y="6077"/>
                  </a:lnTo>
                  <a:lnTo>
                    <a:pt x="3524249" y="3447"/>
                  </a:lnTo>
                  <a:lnTo>
                    <a:pt x="3524714" y="2324"/>
                  </a:lnTo>
                  <a:lnTo>
                    <a:pt x="3526574" y="464"/>
                  </a:lnTo>
                  <a:lnTo>
                    <a:pt x="3527697" y="0"/>
                  </a:lnTo>
                  <a:lnTo>
                    <a:pt x="3530327" y="0"/>
                  </a:lnTo>
                  <a:lnTo>
                    <a:pt x="3531449" y="464"/>
                  </a:lnTo>
                  <a:lnTo>
                    <a:pt x="3533309" y="2324"/>
                  </a:lnTo>
                  <a:lnTo>
                    <a:pt x="3533774" y="3447"/>
                  </a:lnTo>
                  <a:lnTo>
                    <a:pt x="3533774" y="6077"/>
                  </a:lnTo>
                  <a:lnTo>
                    <a:pt x="3533309" y="7200"/>
                  </a:lnTo>
                  <a:lnTo>
                    <a:pt x="3531449" y="9060"/>
                  </a:lnTo>
                  <a:lnTo>
                    <a:pt x="3530327" y="9524"/>
                  </a:lnTo>
                  <a:close/>
                </a:path>
                <a:path w="5153025" h="9525">
                  <a:moveTo>
                    <a:pt x="3577952" y="9524"/>
                  </a:moveTo>
                  <a:lnTo>
                    <a:pt x="3575322" y="9524"/>
                  </a:lnTo>
                  <a:lnTo>
                    <a:pt x="3574199" y="9060"/>
                  </a:lnTo>
                  <a:lnTo>
                    <a:pt x="3572339" y="7200"/>
                  </a:lnTo>
                  <a:lnTo>
                    <a:pt x="3571874" y="6077"/>
                  </a:lnTo>
                  <a:lnTo>
                    <a:pt x="3571874" y="3447"/>
                  </a:lnTo>
                  <a:lnTo>
                    <a:pt x="3572339" y="2324"/>
                  </a:lnTo>
                  <a:lnTo>
                    <a:pt x="3574199" y="464"/>
                  </a:lnTo>
                  <a:lnTo>
                    <a:pt x="3575322" y="0"/>
                  </a:lnTo>
                  <a:lnTo>
                    <a:pt x="3577952" y="0"/>
                  </a:lnTo>
                  <a:lnTo>
                    <a:pt x="3579074" y="464"/>
                  </a:lnTo>
                  <a:lnTo>
                    <a:pt x="3580934" y="2324"/>
                  </a:lnTo>
                  <a:lnTo>
                    <a:pt x="3581399" y="3447"/>
                  </a:lnTo>
                  <a:lnTo>
                    <a:pt x="3581399" y="6077"/>
                  </a:lnTo>
                  <a:lnTo>
                    <a:pt x="3580934" y="7200"/>
                  </a:lnTo>
                  <a:lnTo>
                    <a:pt x="3579074" y="9060"/>
                  </a:lnTo>
                  <a:lnTo>
                    <a:pt x="3577952" y="9524"/>
                  </a:lnTo>
                  <a:close/>
                </a:path>
                <a:path w="5153025" h="9525">
                  <a:moveTo>
                    <a:pt x="3625577" y="9524"/>
                  </a:moveTo>
                  <a:lnTo>
                    <a:pt x="3622947" y="9524"/>
                  </a:lnTo>
                  <a:lnTo>
                    <a:pt x="3621824" y="9060"/>
                  </a:lnTo>
                  <a:lnTo>
                    <a:pt x="3619964" y="7200"/>
                  </a:lnTo>
                  <a:lnTo>
                    <a:pt x="3619499" y="6077"/>
                  </a:lnTo>
                  <a:lnTo>
                    <a:pt x="3619499" y="3447"/>
                  </a:lnTo>
                  <a:lnTo>
                    <a:pt x="3619964" y="2324"/>
                  </a:lnTo>
                  <a:lnTo>
                    <a:pt x="3621824" y="464"/>
                  </a:lnTo>
                  <a:lnTo>
                    <a:pt x="3622947" y="0"/>
                  </a:lnTo>
                  <a:lnTo>
                    <a:pt x="3625577" y="0"/>
                  </a:lnTo>
                  <a:lnTo>
                    <a:pt x="3626699" y="464"/>
                  </a:lnTo>
                  <a:lnTo>
                    <a:pt x="3628559" y="2324"/>
                  </a:lnTo>
                  <a:lnTo>
                    <a:pt x="3629024" y="3447"/>
                  </a:lnTo>
                  <a:lnTo>
                    <a:pt x="3629024" y="6077"/>
                  </a:lnTo>
                  <a:lnTo>
                    <a:pt x="3628559" y="7200"/>
                  </a:lnTo>
                  <a:lnTo>
                    <a:pt x="3626699" y="9060"/>
                  </a:lnTo>
                  <a:lnTo>
                    <a:pt x="3625577" y="9524"/>
                  </a:lnTo>
                  <a:close/>
                </a:path>
                <a:path w="5153025" h="9525">
                  <a:moveTo>
                    <a:pt x="3673202" y="9524"/>
                  </a:moveTo>
                  <a:lnTo>
                    <a:pt x="3670572" y="9524"/>
                  </a:lnTo>
                  <a:lnTo>
                    <a:pt x="3669449" y="9060"/>
                  </a:lnTo>
                  <a:lnTo>
                    <a:pt x="3667589" y="7200"/>
                  </a:lnTo>
                  <a:lnTo>
                    <a:pt x="3667124" y="6077"/>
                  </a:lnTo>
                  <a:lnTo>
                    <a:pt x="3667124" y="3447"/>
                  </a:lnTo>
                  <a:lnTo>
                    <a:pt x="3667589" y="2324"/>
                  </a:lnTo>
                  <a:lnTo>
                    <a:pt x="3669449" y="464"/>
                  </a:lnTo>
                  <a:lnTo>
                    <a:pt x="3670572" y="0"/>
                  </a:lnTo>
                  <a:lnTo>
                    <a:pt x="3673202" y="0"/>
                  </a:lnTo>
                  <a:lnTo>
                    <a:pt x="3674324" y="464"/>
                  </a:lnTo>
                  <a:lnTo>
                    <a:pt x="3676184" y="2324"/>
                  </a:lnTo>
                  <a:lnTo>
                    <a:pt x="3676649" y="3447"/>
                  </a:lnTo>
                  <a:lnTo>
                    <a:pt x="3676649" y="6077"/>
                  </a:lnTo>
                  <a:lnTo>
                    <a:pt x="3676184" y="7200"/>
                  </a:lnTo>
                  <a:lnTo>
                    <a:pt x="3674324" y="9060"/>
                  </a:lnTo>
                  <a:lnTo>
                    <a:pt x="3673202" y="9524"/>
                  </a:lnTo>
                  <a:close/>
                </a:path>
                <a:path w="5153025" h="9525">
                  <a:moveTo>
                    <a:pt x="3720826" y="9524"/>
                  </a:moveTo>
                  <a:lnTo>
                    <a:pt x="3718196" y="9524"/>
                  </a:lnTo>
                  <a:lnTo>
                    <a:pt x="3717074" y="9060"/>
                  </a:lnTo>
                  <a:lnTo>
                    <a:pt x="3715214" y="7200"/>
                  </a:lnTo>
                  <a:lnTo>
                    <a:pt x="3714749" y="6077"/>
                  </a:lnTo>
                  <a:lnTo>
                    <a:pt x="3714749" y="3447"/>
                  </a:lnTo>
                  <a:lnTo>
                    <a:pt x="3715214" y="2324"/>
                  </a:lnTo>
                  <a:lnTo>
                    <a:pt x="3717074" y="464"/>
                  </a:lnTo>
                  <a:lnTo>
                    <a:pt x="3718196" y="0"/>
                  </a:lnTo>
                  <a:lnTo>
                    <a:pt x="3720826" y="0"/>
                  </a:lnTo>
                  <a:lnTo>
                    <a:pt x="3721949" y="464"/>
                  </a:lnTo>
                  <a:lnTo>
                    <a:pt x="3723809" y="2324"/>
                  </a:lnTo>
                  <a:lnTo>
                    <a:pt x="3724274" y="3447"/>
                  </a:lnTo>
                  <a:lnTo>
                    <a:pt x="3724274" y="6077"/>
                  </a:lnTo>
                  <a:lnTo>
                    <a:pt x="3723809" y="7200"/>
                  </a:lnTo>
                  <a:lnTo>
                    <a:pt x="3721949" y="9060"/>
                  </a:lnTo>
                  <a:lnTo>
                    <a:pt x="3720826" y="9524"/>
                  </a:lnTo>
                  <a:close/>
                </a:path>
                <a:path w="5153025" h="9525">
                  <a:moveTo>
                    <a:pt x="3768452" y="9524"/>
                  </a:moveTo>
                  <a:lnTo>
                    <a:pt x="3765822" y="9524"/>
                  </a:lnTo>
                  <a:lnTo>
                    <a:pt x="3764699" y="9060"/>
                  </a:lnTo>
                  <a:lnTo>
                    <a:pt x="3762839" y="7200"/>
                  </a:lnTo>
                  <a:lnTo>
                    <a:pt x="3762374" y="6077"/>
                  </a:lnTo>
                  <a:lnTo>
                    <a:pt x="3762374" y="3447"/>
                  </a:lnTo>
                  <a:lnTo>
                    <a:pt x="3762839" y="2324"/>
                  </a:lnTo>
                  <a:lnTo>
                    <a:pt x="3764699" y="464"/>
                  </a:lnTo>
                  <a:lnTo>
                    <a:pt x="3765822" y="0"/>
                  </a:lnTo>
                  <a:lnTo>
                    <a:pt x="3768452" y="0"/>
                  </a:lnTo>
                  <a:lnTo>
                    <a:pt x="3769574" y="464"/>
                  </a:lnTo>
                  <a:lnTo>
                    <a:pt x="3771434" y="2324"/>
                  </a:lnTo>
                  <a:lnTo>
                    <a:pt x="3771899" y="3447"/>
                  </a:lnTo>
                  <a:lnTo>
                    <a:pt x="3771899" y="6077"/>
                  </a:lnTo>
                  <a:lnTo>
                    <a:pt x="3771434" y="7200"/>
                  </a:lnTo>
                  <a:lnTo>
                    <a:pt x="3769574" y="9060"/>
                  </a:lnTo>
                  <a:lnTo>
                    <a:pt x="3768452" y="9524"/>
                  </a:lnTo>
                  <a:close/>
                </a:path>
                <a:path w="5153025" h="9525">
                  <a:moveTo>
                    <a:pt x="3816077" y="9524"/>
                  </a:moveTo>
                  <a:lnTo>
                    <a:pt x="3813447" y="9524"/>
                  </a:lnTo>
                  <a:lnTo>
                    <a:pt x="3812324" y="9060"/>
                  </a:lnTo>
                  <a:lnTo>
                    <a:pt x="3810464" y="7200"/>
                  </a:lnTo>
                  <a:lnTo>
                    <a:pt x="3809999" y="6077"/>
                  </a:lnTo>
                  <a:lnTo>
                    <a:pt x="3809999" y="3447"/>
                  </a:lnTo>
                  <a:lnTo>
                    <a:pt x="3810464" y="2324"/>
                  </a:lnTo>
                  <a:lnTo>
                    <a:pt x="3812324" y="464"/>
                  </a:lnTo>
                  <a:lnTo>
                    <a:pt x="3813447" y="0"/>
                  </a:lnTo>
                  <a:lnTo>
                    <a:pt x="3816077" y="0"/>
                  </a:lnTo>
                  <a:lnTo>
                    <a:pt x="3817199" y="464"/>
                  </a:lnTo>
                  <a:lnTo>
                    <a:pt x="3819059" y="2324"/>
                  </a:lnTo>
                  <a:lnTo>
                    <a:pt x="3819524" y="3447"/>
                  </a:lnTo>
                  <a:lnTo>
                    <a:pt x="3819524" y="6077"/>
                  </a:lnTo>
                  <a:lnTo>
                    <a:pt x="3819059" y="7200"/>
                  </a:lnTo>
                  <a:lnTo>
                    <a:pt x="3817199" y="9060"/>
                  </a:lnTo>
                  <a:lnTo>
                    <a:pt x="3816077" y="9524"/>
                  </a:lnTo>
                  <a:close/>
                </a:path>
                <a:path w="5153025" h="9525">
                  <a:moveTo>
                    <a:pt x="3863702" y="9524"/>
                  </a:moveTo>
                  <a:lnTo>
                    <a:pt x="3861072" y="9524"/>
                  </a:lnTo>
                  <a:lnTo>
                    <a:pt x="3859949" y="9060"/>
                  </a:lnTo>
                  <a:lnTo>
                    <a:pt x="3858089" y="7200"/>
                  </a:lnTo>
                  <a:lnTo>
                    <a:pt x="3857624" y="6077"/>
                  </a:lnTo>
                  <a:lnTo>
                    <a:pt x="3857624" y="3447"/>
                  </a:lnTo>
                  <a:lnTo>
                    <a:pt x="3858089" y="2324"/>
                  </a:lnTo>
                  <a:lnTo>
                    <a:pt x="3859949" y="464"/>
                  </a:lnTo>
                  <a:lnTo>
                    <a:pt x="3861072" y="0"/>
                  </a:lnTo>
                  <a:lnTo>
                    <a:pt x="3863702" y="0"/>
                  </a:lnTo>
                  <a:lnTo>
                    <a:pt x="3864824" y="464"/>
                  </a:lnTo>
                  <a:lnTo>
                    <a:pt x="3866684" y="2324"/>
                  </a:lnTo>
                  <a:lnTo>
                    <a:pt x="3867149" y="3447"/>
                  </a:lnTo>
                  <a:lnTo>
                    <a:pt x="3867149" y="6077"/>
                  </a:lnTo>
                  <a:lnTo>
                    <a:pt x="3866684" y="7200"/>
                  </a:lnTo>
                  <a:lnTo>
                    <a:pt x="3864824" y="9060"/>
                  </a:lnTo>
                  <a:lnTo>
                    <a:pt x="3863702" y="9524"/>
                  </a:lnTo>
                  <a:close/>
                </a:path>
                <a:path w="5153025" h="9525">
                  <a:moveTo>
                    <a:pt x="3911327" y="9524"/>
                  </a:moveTo>
                  <a:lnTo>
                    <a:pt x="3908697" y="9524"/>
                  </a:lnTo>
                  <a:lnTo>
                    <a:pt x="3907574" y="9060"/>
                  </a:lnTo>
                  <a:lnTo>
                    <a:pt x="3905714" y="7200"/>
                  </a:lnTo>
                  <a:lnTo>
                    <a:pt x="3905249" y="6077"/>
                  </a:lnTo>
                  <a:lnTo>
                    <a:pt x="3905249" y="3447"/>
                  </a:lnTo>
                  <a:lnTo>
                    <a:pt x="3905714" y="2324"/>
                  </a:lnTo>
                  <a:lnTo>
                    <a:pt x="3907574" y="464"/>
                  </a:lnTo>
                  <a:lnTo>
                    <a:pt x="3908697" y="0"/>
                  </a:lnTo>
                  <a:lnTo>
                    <a:pt x="3911327" y="0"/>
                  </a:lnTo>
                  <a:lnTo>
                    <a:pt x="3912449" y="464"/>
                  </a:lnTo>
                  <a:lnTo>
                    <a:pt x="3914309" y="2324"/>
                  </a:lnTo>
                  <a:lnTo>
                    <a:pt x="3914774" y="3447"/>
                  </a:lnTo>
                  <a:lnTo>
                    <a:pt x="3914774" y="6077"/>
                  </a:lnTo>
                  <a:lnTo>
                    <a:pt x="3914309" y="7200"/>
                  </a:lnTo>
                  <a:lnTo>
                    <a:pt x="3912449" y="9060"/>
                  </a:lnTo>
                  <a:lnTo>
                    <a:pt x="3911327" y="9524"/>
                  </a:lnTo>
                  <a:close/>
                </a:path>
                <a:path w="5153025" h="9525">
                  <a:moveTo>
                    <a:pt x="3958952" y="9524"/>
                  </a:moveTo>
                  <a:lnTo>
                    <a:pt x="3956322" y="9524"/>
                  </a:lnTo>
                  <a:lnTo>
                    <a:pt x="3955199" y="9060"/>
                  </a:lnTo>
                  <a:lnTo>
                    <a:pt x="3953339" y="7200"/>
                  </a:lnTo>
                  <a:lnTo>
                    <a:pt x="3952874" y="6077"/>
                  </a:lnTo>
                  <a:lnTo>
                    <a:pt x="3952874" y="3447"/>
                  </a:lnTo>
                  <a:lnTo>
                    <a:pt x="3953339" y="2324"/>
                  </a:lnTo>
                  <a:lnTo>
                    <a:pt x="3955199" y="464"/>
                  </a:lnTo>
                  <a:lnTo>
                    <a:pt x="3956322" y="0"/>
                  </a:lnTo>
                  <a:lnTo>
                    <a:pt x="3958952" y="0"/>
                  </a:lnTo>
                  <a:lnTo>
                    <a:pt x="3960074" y="464"/>
                  </a:lnTo>
                  <a:lnTo>
                    <a:pt x="3961934" y="2324"/>
                  </a:lnTo>
                  <a:lnTo>
                    <a:pt x="3962399" y="3447"/>
                  </a:lnTo>
                  <a:lnTo>
                    <a:pt x="3962399" y="6077"/>
                  </a:lnTo>
                  <a:lnTo>
                    <a:pt x="3961934" y="7200"/>
                  </a:lnTo>
                  <a:lnTo>
                    <a:pt x="3960074" y="9060"/>
                  </a:lnTo>
                  <a:lnTo>
                    <a:pt x="3958952" y="9524"/>
                  </a:lnTo>
                  <a:close/>
                </a:path>
                <a:path w="5153025" h="9525">
                  <a:moveTo>
                    <a:pt x="4006577" y="9524"/>
                  </a:moveTo>
                  <a:lnTo>
                    <a:pt x="4003947" y="9524"/>
                  </a:lnTo>
                  <a:lnTo>
                    <a:pt x="4002824" y="9060"/>
                  </a:lnTo>
                  <a:lnTo>
                    <a:pt x="4000964" y="7200"/>
                  </a:lnTo>
                  <a:lnTo>
                    <a:pt x="4000499" y="6077"/>
                  </a:lnTo>
                  <a:lnTo>
                    <a:pt x="4000499" y="3447"/>
                  </a:lnTo>
                  <a:lnTo>
                    <a:pt x="4000964" y="2324"/>
                  </a:lnTo>
                  <a:lnTo>
                    <a:pt x="4002824" y="464"/>
                  </a:lnTo>
                  <a:lnTo>
                    <a:pt x="4003947" y="0"/>
                  </a:lnTo>
                  <a:lnTo>
                    <a:pt x="4006577" y="0"/>
                  </a:lnTo>
                  <a:lnTo>
                    <a:pt x="4007699" y="464"/>
                  </a:lnTo>
                  <a:lnTo>
                    <a:pt x="4009559" y="2324"/>
                  </a:lnTo>
                  <a:lnTo>
                    <a:pt x="4010024" y="3447"/>
                  </a:lnTo>
                  <a:lnTo>
                    <a:pt x="4010024" y="6077"/>
                  </a:lnTo>
                  <a:lnTo>
                    <a:pt x="4009559" y="7200"/>
                  </a:lnTo>
                  <a:lnTo>
                    <a:pt x="4007699" y="9060"/>
                  </a:lnTo>
                  <a:lnTo>
                    <a:pt x="4006577" y="9524"/>
                  </a:lnTo>
                  <a:close/>
                </a:path>
                <a:path w="5153025" h="9525">
                  <a:moveTo>
                    <a:pt x="4054202" y="9524"/>
                  </a:moveTo>
                  <a:lnTo>
                    <a:pt x="4051572" y="9524"/>
                  </a:lnTo>
                  <a:lnTo>
                    <a:pt x="4050449" y="9060"/>
                  </a:lnTo>
                  <a:lnTo>
                    <a:pt x="4048589" y="7200"/>
                  </a:lnTo>
                  <a:lnTo>
                    <a:pt x="4048124" y="6077"/>
                  </a:lnTo>
                  <a:lnTo>
                    <a:pt x="4048124" y="3447"/>
                  </a:lnTo>
                  <a:lnTo>
                    <a:pt x="4048589" y="2324"/>
                  </a:lnTo>
                  <a:lnTo>
                    <a:pt x="4050449" y="464"/>
                  </a:lnTo>
                  <a:lnTo>
                    <a:pt x="4051572" y="0"/>
                  </a:lnTo>
                  <a:lnTo>
                    <a:pt x="4054202" y="0"/>
                  </a:lnTo>
                  <a:lnTo>
                    <a:pt x="4055324" y="464"/>
                  </a:lnTo>
                  <a:lnTo>
                    <a:pt x="4057184" y="2324"/>
                  </a:lnTo>
                  <a:lnTo>
                    <a:pt x="4057649" y="3447"/>
                  </a:lnTo>
                  <a:lnTo>
                    <a:pt x="4057649" y="6077"/>
                  </a:lnTo>
                  <a:lnTo>
                    <a:pt x="4057184" y="7200"/>
                  </a:lnTo>
                  <a:lnTo>
                    <a:pt x="4055324" y="9060"/>
                  </a:lnTo>
                  <a:lnTo>
                    <a:pt x="4054202" y="9524"/>
                  </a:lnTo>
                  <a:close/>
                </a:path>
                <a:path w="5153025" h="9525">
                  <a:moveTo>
                    <a:pt x="4101827" y="9524"/>
                  </a:moveTo>
                  <a:lnTo>
                    <a:pt x="4099197" y="9524"/>
                  </a:lnTo>
                  <a:lnTo>
                    <a:pt x="4098074" y="9060"/>
                  </a:lnTo>
                  <a:lnTo>
                    <a:pt x="4096214" y="7200"/>
                  </a:lnTo>
                  <a:lnTo>
                    <a:pt x="4095749" y="6077"/>
                  </a:lnTo>
                  <a:lnTo>
                    <a:pt x="4095749" y="3447"/>
                  </a:lnTo>
                  <a:lnTo>
                    <a:pt x="4096214" y="2324"/>
                  </a:lnTo>
                  <a:lnTo>
                    <a:pt x="4098074" y="464"/>
                  </a:lnTo>
                  <a:lnTo>
                    <a:pt x="4099197" y="0"/>
                  </a:lnTo>
                  <a:lnTo>
                    <a:pt x="4101827" y="0"/>
                  </a:lnTo>
                  <a:lnTo>
                    <a:pt x="4102949" y="464"/>
                  </a:lnTo>
                  <a:lnTo>
                    <a:pt x="4104809" y="2324"/>
                  </a:lnTo>
                  <a:lnTo>
                    <a:pt x="4105274" y="3447"/>
                  </a:lnTo>
                  <a:lnTo>
                    <a:pt x="4105274" y="6077"/>
                  </a:lnTo>
                  <a:lnTo>
                    <a:pt x="4104809" y="7200"/>
                  </a:lnTo>
                  <a:lnTo>
                    <a:pt x="4102949" y="9060"/>
                  </a:lnTo>
                  <a:lnTo>
                    <a:pt x="4101827" y="9524"/>
                  </a:lnTo>
                  <a:close/>
                </a:path>
                <a:path w="5153025" h="9525">
                  <a:moveTo>
                    <a:pt x="4149452" y="9524"/>
                  </a:moveTo>
                  <a:lnTo>
                    <a:pt x="4146822" y="9524"/>
                  </a:lnTo>
                  <a:lnTo>
                    <a:pt x="4145699" y="9060"/>
                  </a:lnTo>
                  <a:lnTo>
                    <a:pt x="4143839" y="7200"/>
                  </a:lnTo>
                  <a:lnTo>
                    <a:pt x="4143374" y="6077"/>
                  </a:lnTo>
                  <a:lnTo>
                    <a:pt x="4143374" y="3447"/>
                  </a:lnTo>
                  <a:lnTo>
                    <a:pt x="4143839" y="2324"/>
                  </a:lnTo>
                  <a:lnTo>
                    <a:pt x="4145699" y="464"/>
                  </a:lnTo>
                  <a:lnTo>
                    <a:pt x="4146822" y="0"/>
                  </a:lnTo>
                  <a:lnTo>
                    <a:pt x="4149452" y="0"/>
                  </a:lnTo>
                  <a:lnTo>
                    <a:pt x="4150574" y="464"/>
                  </a:lnTo>
                  <a:lnTo>
                    <a:pt x="4152434" y="2324"/>
                  </a:lnTo>
                  <a:lnTo>
                    <a:pt x="4152899" y="3447"/>
                  </a:lnTo>
                  <a:lnTo>
                    <a:pt x="4152899" y="6077"/>
                  </a:lnTo>
                  <a:lnTo>
                    <a:pt x="4152434" y="7200"/>
                  </a:lnTo>
                  <a:lnTo>
                    <a:pt x="4150574" y="9060"/>
                  </a:lnTo>
                  <a:lnTo>
                    <a:pt x="4149452" y="9524"/>
                  </a:lnTo>
                  <a:close/>
                </a:path>
                <a:path w="5153025" h="9525">
                  <a:moveTo>
                    <a:pt x="4197077" y="9524"/>
                  </a:moveTo>
                  <a:lnTo>
                    <a:pt x="4194447" y="9524"/>
                  </a:lnTo>
                  <a:lnTo>
                    <a:pt x="4193324" y="9060"/>
                  </a:lnTo>
                  <a:lnTo>
                    <a:pt x="4191464" y="7200"/>
                  </a:lnTo>
                  <a:lnTo>
                    <a:pt x="4190999" y="6077"/>
                  </a:lnTo>
                  <a:lnTo>
                    <a:pt x="4190999" y="3447"/>
                  </a:lnTo>
                  <a:lnTo>
                    <a:pt x="4191464" y="2324"/>
                  </a:lnTo>
                  <a:lnTo>
                    <a:pt x="4193324" y="464"/>
                  </a:lnTo>
                  <a:lnTo>
                    <a:pt x="4194447" y="0"/>
                  </a:lnTo>
                  <a:lnTo>
                    <a:pt x="4197077" y="0"/>
                  </a:lnTo>
                  <a:lnTo>
                    <a:pt x="4198199" y="464"/>
                  </a:lnTo>
                  <a:lnTo>
                    <a:pt x="4200059" y="2324"/>
                  </a:lnTo>
                  <a:lnTo>
                    <a:pt x="4200524" y="3447"/>
                  </a:lnTo>
                  <a:lnTo>
                    <a:pt x="4200524" y="6077"/>
                  </a:lnTo>
                  <a:lnTo>
                    <a:pt x="4200059" y="7200"/>
                  </a:lnTo>
                  <a:lnTo>
                    <a:pt x="4198199" y="9060"/>
                  </a:lnTo>
                  <a:lnTo>
                    <a:pt x="4197077" y="9524"/>
                  </a:lnTo>
                  <a:close/>
                </a:path>
                <a:path w="5153025" h="9525">
                  <a:moveTo>
                    <a:pt x="4244702" y="9524"/>
                  </a:moveTo>
                  <a:lnTo>
                    <a:pt x="4242072" y="9524"/>
                  </a:lnTo>
                  <a:lnTo>
                    <a:pt x="4240949" y="9060"/>
                  </a:lnTo>
                  <a:lnTo>
                    <a:pt x="4239089" y="7200"/>
                  </a:lnTo>
                  <a:lnTo>
                    <a:pt x="4238624" y="6077"/>
                  </a:lnTo>
                  <a:lnTo>
                    <a:pt x="4238624" y="3447"/>
                  </a:lnTo>
                  <a:lnTo>
                    <a:pt x="4239089" y="2324"/>
                  </a:lnTo>
                  <a:lnTo>
                    <a:pt x="4240949" y="464"/>
                  </a:lnTo>
                  <a:lnTo>
                    <a:pt x="4242072" y="0"/>
                  </a:lnTo>
                  <a:lnTo>
                    <a:pt x="4244702" y="0"/>
                  </a:lnTo>
                  <a:lnTo>
                    <a:pt x="4245824" y="464"/>
                  </a:lnTo>
                  <a:lnTo>
                    <a:pt x="4247684" y="2324"/>
                  </a:lnTo>
                  <a:lnTo>
                    <a:pt x="4248149" y="3447"/>
                  </a:lnTo>
                  <a:lnTo>
                    <a:pt x="4248149" y="6077"/>
                  </a:lnTo>
                  <a:lnTo>
                    <a:pt x="4247684" y="7200"/>
                  </a:lnTo>
                  <a:lnTo>
                    <a:pt x="4245824" y="9060"/>
                  </a:lnTo>
                  <a:lnTo>
                    <a:pt x="4244702" y="9524"/>
                  </a:lnTo>
                  <a:close/>
                </a:path>
                <a:path w="5153025" h="9525">
                  <a:moveTo>
                    <a:pt x="4292327" y="9524"/>
                  </a:moveTo>
                  <a:lnTo>
                    <a:pt x="4289697" y="9524"/>
                  </a:lnTo>
                  <a:lnTo>
                    <a:pt x="4288574" y="9060"/>
                  </a:lnTo>
                  <a:lnTo>
                    <a:pt x="4286714" y="7200"/>
                  </a:lnTo>
                  <a:lnTo>
                    <a:pt x="4286249" y="6077"/>
                  </a:lnTo>
                  <a:lnTo>
                    <a:pt x="4286249" y="3447"/>
                  </a:lnTo>
                  <a:lnTo>
                    <a:pt x="4286714" y="2324"/>
                  </a:lnTo>
                  <a:lnTo>
                    <a:pt x="4288574" y="464"/>
                  </a:lnTo>
                  <a:lnTo>
                    <a:pt x="4289697" y="0"/>
                  </a:lnTo>
                  <a:lnTo>
                    <a:pt x="4292327" y="0"/>
                  </a:lnTo>
                  <a:lnTo>
                    <a:pt x="4293449" y="464"/>
                  </a:lnTo>
                  <a:lnTo>
                    <a:pt x="4295309" y="2324"/>
                  </a:lnTo>
                  <a:lnTo>
                    <a:pt x="4295774" y="3447"/>
                  </a:lnTo>
                  <a:lnTo>
                    <a:pt x="4295774" y="6077"/>
                  </a:lnTo>
                  <a:lnTo>
                    <a:pt x="4295309" y="7200"/>
                  </a:lnTo>
                  <a:lnTo>
                    <a:pt x="4293449" y="9060"/>
                  </a:lnTo>
                  <a:lnTo>
                    <a:pt x="4292327" y="9524"/>
                  </a:lnTo>
                  <a:close/>
                </a:path>
                <a:path w="5153025" h="9525">
                  <a:moveTo>
                    <a:pt x="4339952" y="9524"/>
                  </a:moveTo>
                  <a:lnTo>
                    <a:pt x="4337322" y="9524"/>
                  </a:lnTo>
                  <a:lnTo>
                    <a:pt x="4336199" y="9060"/>
                  </a:lnTo>
                  <a:lnTo>
                    <a:pt x="4334339" y="7200"/>
                  </a:lnTo>
                  <a:lnTo>
                    <a:pt x="4333874" y="6077"/>
                  </a:lnTo>
                  <a:lnTo>
                    <a:pt x="4333874" y="3447"/>
                  </a:lnTo>
                  <a:lnTo>
                    <a:pt x="4334339" y="2324"/>
                  </a:lnTo>
                  <a:lnTo>
                    <a:pt x="4336199" y="464"/>
                  </a:lnTo>
                  <a:lnTo>
                    <a:pt x="4337322" y="0"/>
                  </a:lnTo>
                  <a:lnTo>
                    <a:pt x="4339952" y="0"/>
                  </a:lnTo>
                  <a:lnTo>
                    <a:pt x="4341074" y="464"/>
                  </a:lnTo>
                  <a:lnTo>
                    <a:pt x="4342934" y="2324"/>
                  </a:lnTo>
                  <a:lnTo>
                    <a:pt x="4343399" y="3447"/>
                  </a:lnTo>
                  <a:lnTo>
                    <a:pt x="4343399" y="6077"/>
                  </a:lnTo>
                  <a:lnTo>
                    <a:pt x="4342934" y="7200"/>
                  </a:lnTo>
                  <a:lnTo>
                    <a:pt x="4341074" y="9060"/>
                  </a:lnTo>
                  <a:lnTo>
                    <a:pt x="4339952" y="9524"/>
                  </a:lnTo>
                  <a:close/>
                </a:path>
                <a:path w="5153025" h="9525">
                  <a:moveTo>
                    <a:pt x="4387577" y="9524"/>
                  </a:moveTo>
                  <a:lnTo>
                    <a:pt x="4384947" y="9524"/>
                  </a:lnTo>
                  <a:lnTo>
                    <a:pt x="4383824" y="9060"/>
                  </a:lnTo>
                  <a:lnTo>
                    <a:pt x="4381964" y="7200"/>
                  </a:lnTo>
                  <a:lnTo>
                    <a:pt x="4381499" y="6077"/>
                  </a:lnTo>
                  <a:lnTo>
                    <a:pt x="4381499" y="3447"/>
                  </a:lnTo>
                  <a:lnTo>
                    <a:pt x="4381964" y="2324"/>
                  </a:lnTo>
                  <a:lnTo>
                    <a:pt x="4383824" y="464"/>
                  </a:lnTo>
                  <a:lnTo>
                    <a:pt x="4384947" y="0"/>
                  </a:lnTo>
                  <a:lnTo>
                    <a:pt x="4387577" y="0"/>
                  </a:lnTo>
                  <a:lnTo>
                    <a:pt x="4388699" y="464"/>
                  </a:lnTo>
                  <a:lnTo>
                    <a:pt x="4390559" y="2324"/>
                  </a:lnTo>
                  <a:lnTo>
                    <a:pt x="4391024" y="3447"/>
                  </a:lnTo>
                  <a:lnTo>
                    <a:pt x="4391024" y="6077"/>
                  </a:lnTo>
                  <a:lnTo>
                    <a:pt x="4390559" y="7200"/>
                  </a:lnTo>
                  <a:lnTo>
                    <a:pt x="4388699" y="9060"/>
                  </a:lnTo>
                  <a:lnTo>
                    <a:pt x="4387577" y="9524"/>
                  </a:lnTo>
                  <a:close/>
                </a:path>
                <a:path w="5153025" h="9525">
                  <a:moveTo>
                    <a:pt x="4435202" y="9524"/>
                  </a:moveTo>
                  <a:lnTo>
                    <a:pt x="4432572" y="9524"/>
                  </a:lnTo>
                  <a:lnTo>
                    <a:pt x="4431449" y="9060"/>
                  </a:lnTo>
                  <a:lnTo>
                    <a:pt x="4429589" y="7200"/>
                  </a:lnTo>
                  <a:lnTo>
                    <a:pt x="4429124" y="6077"/>
                  </a:lnTo>
                  <a:lnTo>
                    <a:pt x="4429124" y="3447"/>
                  </a:lnTo>
                  <a:lnTo>
                    <a:pt x="4429589" y="2324"/>
                  </a:lnTo>
                  <a:lnTo>
                    <a:pt x="4431449" y="464"/>
                  </a:lnTo>
                  <a:lnTo>
                    <a:pt x="4432572" y="0"/>
                  </a:lnTo>
                  <a:lnTo>
                    <a:pt x="4435202" y="0"/>
                  </a:lnTo>
                  <a:lnTo>
                    <a:pt x="4436324" y="464"/>
                  </a:lnTo>
                  <a:lnTo>
                    <a:pt x="4438184" y="2324"/>
                  </a:lnTo>
                  <a:lnTo>
                    <a:pt x="4438649" y="3447"/>
                  </a:lnTo>
                  <a:lnTo>
                    <a:pt x="4438649" y="6077"/>
                  </a:lnTo>
                  <a:lnTo>
                    <a:pt x="4438184" y="7200"/>
                  </a:lnTo>
                  <a:lnTo>
                    <a:pt x="4436324" y="9060"/>
                  </a:lnTo>
                  <a:lnTo>
                    <a:pt x="4435202" y="9524"/>
                  </a:lnTo>
                  <a:close/>
                </a:path>
                <a:path w="5153025" h="9525">
                  <a:moveTo>
                    <a:pt x="4482827" y="9524"/>
                  </a:moveTo>
                  <a:lnTo>
                    <a:pt x="4480197" y="9524"/>
                  </a:lnTo>
                  <a:lnTo>
                    <a:pt x="4479074" y="9060"/>
                  </a:lnTo>
                  <a:lnTo>
                    <a:pt x="4477214" y="7200"/>
                  </a:lnTo>
                  <a:lnTo>
                    <a:pt x="4476749" y="6077"/>
                  </a:lnTo>
                  <a:lnTo>
                    <a:pt x="4476749" y="3447"/>
                  </a:lnTo>
                  <a:lnTo>
                    <a:pt x="4477214" y="2324"/>
                  </a:lnTo>
                  <a:lnTo>
                    <a:pt x="4479074" y="464"/>
                  </a:lnTo>
                  <a:lnTo>
                    <a:pt x="4480197" y="0"/>
                  </a:lnTo>
                  <a:lnTo>
                    <a:pt x="4482827" y="0"/>
                  </a:lnTo>
                  <a:lnTo>
                    <a:pt x="4483949" y="464"/>
                  </a:lnTo>
                  <a:lnTo>
                    <a:pt x="4485809" y="2324"/>
                  </a:lnTo>
                  <a:lnTo>
                    <a:pt x="4486274" y="3447"/>
                  </a:lnTo>
                  <a:lnTo>
                    <a:pt x="4486274" y="6077"/>
                  </a:lnTo>
                  <a:lnTo>
                    <a:pt x="4485809" y="7200"/>
                  </a:lnTo>
                  <a:lnTo>
                    <a:pt x="4483949" y="9060"/>
                  </a:lnTo>
                  <a:lnTo>
                    <a:pt x="4482827" y="9524"/>
                  </a:lnTo>
                  <a:close/>
                </a:path>
                <a:path w="5153025" h="9525">
                  <a:moveTo>
                    <a:pt x="4530452" y="9524"/>
                  </a:moveTo>
                  <a:lnTo>
                    <a:pt x="4527822" y="9524"/>
                  </a:lnTo>
                  <a:lnTo>
                    <a:pt x="4526699" y="9060"/>
                  </a:lnTo>
                  <a:lnTo>
                    <a:pt x="4524839" y="7200"/>
                  </a:lnTo>
                  <a:lnTo>
                    <a:pt x="4524374" y="6077"/>
                  </a:lnTo>
                  <a:lnTo>
                    <a:pt x="4524374" y="3447"/>
                  </a:lnTo>
                  <a:lnTo>
                    <a:pt x="4524839" y="2324"/>
                  </a:lnTo>
                  <a:lnTo>
                    <a:pt x="4526699" y="464"/>
                  </a:lnTo>
                  <a:lnTo>
                    <a:pt x="4527822" y="0"/>
                  </a:lnTo>
                  <a:lnTo>
                    <a:pt x="4530452" y="0"/>
                  </a:lnTo>
                  <a:lnTo>
                    <a:pt x="4531574" y="464"/>
                  </a:lnTo>
                  <a:lnTo>
                    <a:pt x="4533434" y="2324"/>
                  </a:lnTo>
                  <a:lnTo>
                    <a:pt x="4533899" y="3447"/>
                  </a:lnTo>
                  <a:lnTo>
                    <a:pt x="4533899" y="6077"/>
                  </a:lnTo>
                  <a:lnTo>
                    <a:pt x="4533434" y="7200"/>
                  </a:lnTo>
                  <a:lnTo>
                    <a:pt x="4531574" y="9060"/>
                  </a:lnTo>
                  <a:lnTo>
                    <a:pt x="4530452" y="9524"/>
                  </a:lnTo>
                  <a:close/>
                </a:path>
                <a:path w="5153025" h="9525">
                  <a:moveTo>
                    <a:pt x="4578077" y="9524"/>
                  </a:moveTo>
                  <a:lnTo>
                    <a:pt x="4575447" y="9524"/>
                  </a:lnTo>
                  <a:lnTo>
                    <a:pt x="4574324" y="9060"/>
                  </a:lnTo>
                  <a:lnTo>
                    <a:pt x="4572464" y="7200"/>
                  </a:lnTo>
                  <a:lnTo>
                    <a:pt x="4571999" y="6077"/>
                  </a:lnTo>
                  <a:lnTo>
                    <a:pt x="4571999" y="3447"/>
                  </a:lnTo>
                  <a:lnTo>
                    <a:pt x="4572464" y="2324"/>
                  </a:lnTo>
                  <a:lnTo>
                    <a:pt x="4574324" y="464"/>
                  </a:lnTo>
                  <a:lnTo>
                    <a:pt x="4575447" y="0"/>
                  </a:lnTo>
                  <a:lnTo>
                    <a:pt x="4578077" y="0"/>
                  </a:lnTo>
                  <a:lnTo>
                    <a:pt x="4579199" y="464"/>
                  </a:lnTo>
                  <a:lnTo>
                    <a:pt x="4581059" y="2324"/>
                  </a:lnTo>
                  <a:lnTo>
                    <a:pt x="4581524" y="3447"/>
                  </a:lnTo>
                  <a:lnTo>
                    <a:pt x="4581524" y="6077"/>
                  </a:lnTo>
                  <a:lnTo>
                    <a:pt x="4581059" y="7200"/>
                  </a:lnTo>
                  <a:lnTo>
                    <a:pt x="4579199" y="9060"/>
                  </a:lnTo>
                  <a:lnTo>
                    <a:pt x="4578077" y="9524"/>
                  </a:lnTo>
                  <a:close/>
                </a:path>
                <a:path w="5153025" h="9525">
                  <a:moveTo>
                    <a:pt x="4625702" y="9524"/>
                  </a:moveTo>
                  <a:lnTo>
                    <a:pt x="4623072" y="9524"/>
                  </a:lnTo>
                  <a:lnTo>
                    <a:pt x="4621949" y="9060"/>
                  </a:lnTo>
                  <a:lnTo>
                    <a:pt x="4620089" y="7200"/>
                  </a:lnTo>
                  <a:lnTo>
                    <a:pt x="4619624" y="6077"/>
                  </a:lnTo>
                  <a:lnTo>
                    <a:pt x="4619624" y="3447"/>
                  </a:lnTo>
                  <a:lnTo>
                    <a:pt x="4620089" y="2324"/>
                  </a:lnTo>
                  <a:lnTo>
                    <a:pt x="4621949" y="464"/>
                  </a:lnTo>
                  <a:lnTo>
                    <a:pt x="4623072" y="0"/>
                  </a:lnTo>
                  <a:lnTo>
                    <a:pt x="4625702" y="0"/>
                  </a:lnTo>
                  <a:lnTo>
                    <a:pt x="4626824" y="464"/>
                  </a:lnTo>
                  <a:lnTo>
                    <a:pt x="4628684" y="2324"/>
                  </a:lnTo>
                  <a:lnTo>
                    <a:pt x="4629149" y="3447"/>
                  </a:lnTo>
                  <a:lnTo>
                    <a:pt x="4629149" y="6077"/>
                  </a:lnTo>
                  <a:lnTo>
                    <a:pt x="4628684" y="7200"/>
                  </a:lnTo>
                  <a:lnTo>
                    <a:pt x="4626824" y="9060"/>
                  </a:lnTo>
                  <a:lnTo>
                    <a:pt x="4625702" y="9524"/>
                  </a:lnTo>
                  <a:close/>
                </a:path>
                <a:path w="5153025" h="9525">
                  <a:moveTo>
                    <a:pt x="4673327" y="9524"/>
                  </a:moveTo>
                  <a:lnTo>
                    <a:pt x="4670697" y="9524"/>
                  </a:lnTo>
                  <a:lnTo>
                    <a:pt x="4669574" y="9060"/>
                  </a:lnTo>
                  <a:lnTo>
                    <a:pt x="4667714" y="7200"/>
                  </a:lnTo>
                  <a:lnTo>
                    <a:pt x="4667249" y="6077"/>
                  </a:lnTo>
                  <a:lnTo>
                    <a:pt x="4667249" y="3447"/>
                  </a:lnTo>
                  <a:lnTo>
                    <a:pt x="4667714" y="2324"/>
                  </a:lnTo>
                  <a:lnTo>
                    <a:pt x="4669574" y="464"/>
                  </a:lnTo>
                  <a:lnTo>
                    <a:pt x="4670697" y="0"/>
                  </a:lnTo>
                  <a:lnTo>
                    <a:pt x="4673327" y="0"/>
                  </a:lnTo>
                  <a:lnTo>
                    <a:pt x="4674449" y="464"/>
                  </a:lnTo>
                  <a:lnTo>
                    <a:pt x="4676309" y="2324"/>
                  </a:lnTo>
                  <a:lnTo>
                    <a:pt x="4676774" y="3447"/>
                  </a:lnTo>
                  <a:lnTo>
                    <a:pt x="4676774" y="6077"/>
                  </a:lnTo>
                  <a:lnTo>
                    <a:pt x="4676309" y="7200"/>
                  </a:lnTo>
                  <a:lnTo>
                    <a:pt x="4674449" y="9060"/>
                  </a:lnTo>
                  <a:lnTo>
                    <a:pt x="4673327" y="9524"/>
                  </a:lnTo>
                  <a:close/>
                </a:path>
                <a:path w="5153025" h="9525">
                  <a:moveTo>
                    <a:pt x="4720952" y="9524"/>
                  </a:moveTo>
                  <a:lnTo>
                    <a:pt x="4718322" y="9524"/>
                  </a:lnTo>
                  <a:lnTo>
                    <a:pt x="4717199" y="9060"/>
                  </a:lnTo>
                  <a:lnTo>
                    <a:pt x="4715339" y="7200"/>
                  </a:lnTo>
                  <a:lnTo>
                    <a:pt x="4714874" y="6077"/>
                  </a:lnTo>
                  <a:lnTo>
                    <a:pt x="4714874" y="3447"/>
                  </a:lnTo>
                  <a:lnTo>
                    <a:pt x="4715339" y="2324"/>
                  </a:lnTo>
                  <a:lnTo>
                    <a:pt x="4717199" y="464"/>
                  </a:lnTo>
                  <a:lnTo>
                    <a:pt x="4718322" y="0"/>
                  </a:lnTo>
                  <a:lnTo>
                    <a:pt x="4720952" y="0"/>
                  </a:lnTo>
                  <a:lnTo>
                    <a:pt x="4722074" y="464"/>
                  </a:lnTo>
                  <a:lnTo>
                    <a:pt x="4723934" y="2324"/>
                  </a:lnTo>
                  <a:lnTo>
                    <a:pt x="4724399" y="3447"/>
                  </a:lnTo>
                  <a:lnTo>
                    <a:pt x="4724399" y="6077"/>
                  </a:lnTo>
                  <a:lnTo>
                    <a:pt x="4723934" y="7200"/>
                  </a:lnTo>
                  <a:lnTo>
                    <a:pt x="4722074" y="9060"/>
                  </a:lnTo>
                  <a:lnTo>
                    <a:pt x="4720952" y="9524"/>
                  </a:lnTo>
                  <a:close/>
                </a:path>
                <a:path w="5153025" h="9525">
                  <a:moveTo>
                    <a:pt x="4768577" y="9524"/>
                  </a:moveTo>
                  <a:lnTo>
                    <a:pt x="4765947" y="9524"/>
                  </a:lnTo>
                  <a:lnTo>
                    <a:pt x="4764824" y="9060"/>
                  </a:lnTo>
                  <a:lnTo>
                    <a:pt x="4762964" y="7200"/>
                  </a:lnTo>
                  <a:lnTo>
                    <a:pt x="4762499" y="6077"/>
                  </a:lnTo>
                  <a:lnTo>
                    <a:pt x="4762499" y="3447"/>
                  </a:lnTo>
                  <a:lnTo>
                    <a:pt x="4762964" y="2324"/>
                  </a:lnTo>
                  <a:lnTo>
                    <a:pt x="4764824" y="464"/>
                  </a:lnTo>
                  <a:lnTo>
                    <a:pt x="4765947" y="0"/>
                  </a:lnTo>
                  <a:lnTo>
                    <a:pt x="4768577" y="0"/>
                  </a:lnTo>
                  <a:lnTo>
                    <a:pt x="4769699" y="464"/>
                  </a:lnTo>
                  <a:lnTo>
                    <a:pt x="4771559" y="2324"/>
                  </a:lnTo>
                  <a:lnTo>
                    <a:pt x="4772024" y="3447"/>
                  </a:lnTo>
                  <a:lnTo>
                    <a:pt x="4772024" y="6077"/>
                  </a:lnTo>
                  <a:lnTo>
                    <a:pt x="4771559" y="7200"/>
                  </a:lnTo>
                  <a:lnTo>
                    <a:pt x="4769699" y="9060"/>
                  </a:lnTo>
                  <a:lnTo>
                    <a:pt x="4768577" y="9524"/>
                  </a:lnTo>
                  <a:close/>
                </a:path>
                <a:path w="5153025" h="9525">
                  <a:moveTo>
                    <a:pt x="4816202" y="9524"/>
                  </a:moveTo>
                  <a:lnTo>
                    <a:pt x="4813572" y="9524"/>
                  </a:lnTo>
                  <a:lnTo>
                    <a:pt x="4812449" y="9060"/>
                  </a:lnTo>
                  <a:lnTo>
                    <a:pt x="4810589" y="7200"/>
                  </a:lnTo>
                  <a:lnTo>
                    <a:pt x="4810124" y="6077"/>
                  </a:lnTo>
                  <a:lnTo>
                    <a:pt x="4810124" y="3447"/>
                  </a:lnTo>
                  <a:lnTo>
                    <a:pt x="4810589" y="2324"/>
                  </a:lnTo>
                  <a:lnTo>
                    <a:pt x="4812449" y="464"/>
                  </a:lnTo>
                  <a:lnTo>
                    <a:pt x="4813572" y="0"/>
                  </a:lnTo>
                  <a:lnTo>
                    <a:pt x="4816202" y="0"/>
                  </a:lnTo>
                  <a:lnTo>
                    <a:pt x="4817324" y="464"/>
                  </a:lnTo>
                  <a:lnTo>
                    <a:pt x="4819184" y="2324"/>
                  </a:lnTo>
                  <a:lnTo>
                    <a:pt x="4819649" y="3447"/>
                  </a:lnTo>
                  <a:lnTo>
                    <a:pt x="4819649" y="6077"/>
                  </a:lnTo>
                  <a:lnTo>
                    <a:pt x="4819184" y="7200"/>
                  </a:lnTo>
                  <a:lnTo>
                    <a:pt x="4817324" y="9060"/>
                  </a:lnTo>
                  <a:lnTo>
                    <a:pt x="4816202" y="9524"/>
                  </a:lnTo>
                  <a:close/>
                </a:path>
                <a:path w="5153025" h="9525">
                  <a:moveTo>
                    <a:pt x="4863827" y="9524"/>
                  </a:moveTo>
                  <a:lnTo>
                    <a:pt x="4861196" y="9524"/>
                  </a:lnTo>
                  <a:lnTo>
                    <a:pt x="4860074" y="9060"/>
                  </a:lnTo>
                  <a:lnTo>
                    <a:pt x="4858214" y="7200"/>
                  </a:lnTo>
                  <a:lnTo>
                    <a:pt x="4857749" y="6077"/>
                  </a:lnTo>
                  <a:lnTo>
                    <a:pt x="4857749" y="3447"/>
                  </a:lnTo>
                  <a:lnTo>
                    <a:pt x="4858214" y="2324"/>
                  </a:lnTo>
                  <a:lnTo>
                    <a:pt x="4860074" y="464"/>
                  </a:lnTo>
                  <a:lnTo>
                    <a:pt x="4861196" y="0"/>
                  </a:lnTo>
                  <a:lnTo>
                    <a:pt x="4863827" y="0"/>
                  </a:lnTo>
                  <a:lnTo>
                    <a:pt x="4864949" y="464"/>
                  </a:lnTo>
                  <a:lnTo>
                    <a:pt x="4866809" y="2324"/>
                  </a:lnTo>
                  <a:lnTo>
                    <a:pt x="4867274" y="3447"/>
                  </a:lnTo>
                  <a:lnTo>
                    <a:pt x="4867274" y="6077"/>
                  </a:lnTo>
                  <a:lnTo>
                    <a:pt x="4866809" y="7200"/>
                  </a:lnTo>
                  <a:lnTo>
                    <a:pt x="4864949" y="9060"/>
                  </a:lnTo>
                  <a:lnTo>
                    <a:pt x="4863827" y="9524"/>
                  </a:lnTo>
                  <a:close/>
                </a:path>
                <a:path w="5153025" h="9525">
                  <a:moveTo>
                    <a:pt x="4911452" y="9524"/>
                  </a:moveTo>
                  <a:lnTo>
                    <a:pt x="4908821" y="9524"/>
                  </a:lnTo>
                  <a:lnTo>
                    <a:pt x="4907699" y="9060"/>
                  </a:lnTo>
                  <a:lnTo>
                    <a:pt x="4905839" y="7200"/>
                  </a:lnTo>
                  <a:lnTo>
                    <a:pt x="4905374" y="6077"/>
                  </a:lnTo>
                  <a:lnTo>
                    <a:pt x="4905374" y="3447"/>
                  </a:lnTo>
                  <a:lnTo>
                    <a:pt x="4905839" y="2324"/>
                  </a:lnTo>
                  <a:lnTo>
                    <a:pt x="4907699" y="464"/>
                  </a:lnTo>
                  <a:lnTo>
                    <a:pt x="4908821" y="0"/>
                  </a:lnTo>
                  <a:lnTo>
                    <a:pt x="4911452" y="0"/>
                  </a:lnTo>
                  <a:lnTo>
                    <a:pt x="4912574" y="464"/>
                  </a:lnTo>
                  <a:lnTo>
                    <a:pt x="4914434" y="2324"/>
                  </a:lnTo>
                  <a:lnTo>
                    <a:pt x="4914899" y="3447"/>
                  </a:lnTo>
                  <a:lnTo>
                    <a:pt x="4914899" y="6077"/>
                  </a:lnTo>
                  <a:lnTo>
                    <a:pt x="4914434" y="7200"/>
                  </a:lnTo>
                  <a:lnTo>
                    <a:pt x="4912574" y="9060"/>
                  </a:lnTo>
                  <a:lnTo>
                    <a:pt x="4911452" y="9524"/>
                  </a:lnTo>
                  <a:close/>
                </a:path>
                <a:path w="5153025" h="9525">
                  <a:moveTo>
                    <a:pt x="4959077" y="9524"/>
                  </a:moveTo>
                  <a:lnTo>
                    <a:pt x="4956446" y="9524"/>
                  </a:lnTo>
                  <a:lnTo>
                    <a:pt x="4955324" y="9060"/>
                  </a:lnTo>
                  <a:lnTo>
                    <a:pt x="4953464" y="7200"/>
                  </a:lnTo>
                  <a:lnTo>
                    <a:pt x="4952999" y="6077"/>
                  </a:lnTo>
                  <a:lnTo>
                    <a:pt x="4952999" y="3447"/>
                  </a:lnTo>
                  <a:lnTo>
                    <a:pt x="4953464" y="2324"/>
                  </a:lnTo>
                  <a:lnTo>
                    <a:pt x="4955324" y="464"/>
                  </a:lnTo>
                  <a:lnTo>
                    <a:pt x="4956446" y="0"/>
                  </a:lnTo>
                  <a:lnTo>
                    <a:pt x="4959077" y="0"/>
                  </a:lnTo>
                  <a:lnTo>
                    <a:pt x="4960199" y="464"/>
                  </a:lnTo>
                  <a:lnTo>
                    <a:pt x="4962059" y="2324"/>
                  </a:lnTo>
                  <a:lnTo>
                    <a:pt x="4962524" y="3447"/>
                  </a:lnTo>
                  <a:lnTo>
                    <a:pt x="4962524" y="6077"/>
                  </a:lnTo>
                  <a:lnTo>
                    <a:pt x="4962059" y="7200"/>
                  </a:lnTo>
                  <a:lnTo>
                    <a:pt x="4960199" y="9060"/>
                  </a:lnTo>
                  <a:lnTo>
                    <a:pt x="4959077" y="9524"/>
                  </a:lnTo>
                  <a:close/>
                </a:path>
                <a:path w="5153025" h="9525">
                  <a:moveTo>
                    <a:pt x="5006702" y="9524"/>
                  </a:moveTo>
                  <a:lnTo>
                    <a:pt x="5004071" y="9524"/>
                  </a:lnTo>
                  <a:lnTo>
                    <a:pt x="5002949" y="9060"/>
                  </a:lnTo>
                  <a:lnTo>
                    <a:pt x="5001089" y="7200"/>
                  </a:lnTo>
                  <a:lnTo>
                    <a:pt x="5000624" y="6077"/>
                  </a:lnTo>
                  <a:lnTo>
                    <a:pt x="5000624" y="3447"/>
                  </a:lnTo>
                  <a:lnTo>
                    <a:pt x="5001089" y="2324"/>
                  </a:lnTo>
                  <a:lnTo>
                    <a:pt x="5002949" y="464"/>
                  </a:lnTo>
                  <a:lnTo>
                    <a:pt x="5004071" y="0"/>
                  </a:lnTo>
                  <a:lnTo>
                    <a:pt x="5006702" y="0"/>
                  </a:lnTo>
                  <a:lnTo>
                    <a:pt x="5007824" y="464"/>
                  </a:lnTo>
                  <a:lnTo>
                    <a:pt x="5009684" y="2324"/>
                  </a:lnTo>
                  <a:lnTo>
                    <a:pt x="5010149" y="3447"/>
                  </a:lnTo>
                  <a:lnTo>
                    <a:pt x="5010149" y="6077"/>
                  </a:lnTo>
                  <a:lnTo>
                    <a:pt x="5009684" y="7200"/>
                  </a:lnTo>
                  <a:lnTo>
                    <a:pt x="5007824" y="9060"/>
                  </a:lnTo>
                  <a:lnTo>
                    <a:pt x="5006702" y="9524"/>
                  </a:lnTo>
                  <a:close/>
                </a:path>
                <a:path w="5153025" h="9525">
                  <a:moveTo>
                    <a:pt x="5054326" y="9524"/>
                  </a:moveTo>
                  <a:lnTo>
                    <a:pt x="5051696" y="9524"/>
                  </a:lnTo>
                  <a:lnTo>
                    <a:pt x="5050574" y="9060"/>
                  </a:lnTo>
                  <a:lnTo>
                    <a:pt x="5048714" y="7200"/>
                  </a:lnTo>
                  <a:lnTo>
                    <a:pt x="5048249" y="6077"/>
                  </a:lnTo>
                  <a:lnTo>
                    <a:pt x="5048249" y="3447"/>
                  </a:lnTo>
                  <a:lnTo>
                    <a:pt x="5048714" y="2324"/>
                  </a:lnTo>
                  <a:lnTo>
                    <a:pt x="5050574" y="464"/>
                  </a:lnTo>
                  <a:lnTo>
                    <a:pt x="5051696" y="0"/>
                  </a:lnTo>
                  <a:lnTo>
                    <a:pt x="5054326" y="0"/>
                  </a:lnTo>
                  <a:lnTo>
                    <a:pt x="5055449" y="464"/>
                  </a:lnTo>
                  <a:lnTo>
                    <a:pt x="5057309" y="2324"/>
                  </a:lnTo>
                  <a:lnTo>
                    <a:pt x="5057774" y="3447"/>
                  </a:lnTo>
                  <a:lnTo>
                    <a:pt x="5057774" y="6077"/>
                  </a:lnTo>
                  <a:lnTo>
                    <a:pt x="5057309" y="7200"/>
                  </a:lnTo>
                  <a:lnTo>
                    <a:pt x="5055449" y="9060"/>
                  </a:lnTo>
                  <a:lnTo>
                    <a:pt x="5054326" y="9524"/>
                  </a:lnTo>
                  <a:close/>
                </a:path>
                <a:path w="5153025" h="9525">
                  <a:moveTo>
                    <a:pt x="5101951" y="9524"/>
                  </a:moveTo>
                  <a:lnTo>
                    <a:pt x="5099322" y="9524"/>
                  </a:lnTo>
                  <a:lnTo>
                    <a:pt x="5098199" y="9060"/>
                  </a:lnTo>
                  <a:lnTo>
                    <a:pt x="5096339" y="7200"/>
                  </a:lnTo>
                  <a:lnTo>
                    <a:pt x="5095874" y="6077"/>
                  </a:lnTo>
                  <a:lnTo>
                    <a:pt x="5095874" y="3447"/>
                  </a:lnTo>
                  <a:lnTo>
                    <a:pt x="5096339" y="2324"/>
                  </a:lnTo>
                  <a:lnTo>
                    <a:pt x="5098199" y="464"/>
                  </a:lnTo>
                  <a:lnTo>
                    <a:pt x="5099322" y="0"/>
                  </a:lnTo>
                  <a:lnTo>
                    <a:pt x="5101951" y="0"/>
                  </a:lnTo>
                  <a:lnTo>
                    <a:pt x="5103074" y="464"/>
                  </a:lnTo>
                  <a:lnTo>
                    <a:pt x="5104934" y="2324"/>
                  </a:lnTo>
                  <a:lnTo>
                    <a:pt x="5105399" y="3447"/>
                  </a:lnTo>
                  <a:lnTo>
                    <a:pt x="5105399" y="6077"/>
                  </a:lnTo>
                  <a:lnTo>
                    <a:pt x="5104934" y="7200"/>
                  </a:lnTo>
                  <a:lnTo>
                    <a:pt x="5103074" y="9060"/>
                  </a:lnTo>
                  <a:lnTo>
                    <a:pt x="5101951" y="9524"/>
                  </a:lnTo>
                  <a:close/>
                </a:path>
                <a:path w="5153025" h="9525">
                  <a:moveTo>
                    <a:pt x="5149577" y="9524"/>
                  </a:moveTo>
                  <a:lnTo>
                    <a:pt x="5146946" y="9524"/>
                  </a:lnTo>
                  <a:lnTo>
                    <a:pt x="5145824" y="9060"/>
                  </a:lnTo>
                  <a:lnTo>
                    <a:pt x="5143964" y="7200"/>
                  </a:lnTo>
                  <a:lnTo>
                    <a:pt x="5143499" y="6077"/>
                  </a:lnTo>
                  <a:lnTo>
                    <a:pt x="5143499" y="3447"/>
                  </a:lnTo>
                  <a:lnTo>
                    <a:pt x="5143964" y="2324"/>
                  </a:lnTo>
                  <a:lnTo>
                    <a:pt x="5145824" y="464"/>
                  </a:lnTo>
                  <a:lnTo>
                    <a:pt x="5146946" y="0"/>
                  </a:lnTo>
                  <a:lnTo>
                    <a:pt x="5149577" y="0"/>
                  </a:lnTo>
                  <a:lnTo>
                    <a:pt x="5150699" y="464"/>
                  </a:lnTo>
                  <a:lnTo>
                    <a:pt x="5152559" y="2324"/>
                  </a:lnTo>
                  <a:lnTo>
                    <a:pt x="5153024" y="3447"/>
                  </a:lnTo>
                  <a:lnTo>
                    <a:pt x="5153024" y="6077"/>
                  </a:lnTo>
                  <a:lnTo>
                    <a:pt x="5152559" y="7200"/>
                  </a:lnTo>
                  <a:lnTo>
                    <a:pt x="5150699" y="9060"/>
                  </a:lnTo>
                  <a:lnTo>
                    <a:pt x="5149577" y="9524"/>
                  </a:lnTo>
                  <a:close/>
                </a:path>
              </a:pathLst>
            </a:custGeom>
            <a:solidFill>
              <a:srgbClr val="C7C6C3"/>
            </a:solidFill>
            <a:ln w="9525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3" name="object 16">
              <a:extLst>
                <a:ext uri="{FF2B5EF4-FFF2-40B4-BE49-F238E27FC236}">
                  <a16:creationId xmlns:a16="http://schemas.microsoft.com/office/drawing/2014/main" id="{6C0304D3-20F9-E857-3D21-9594A92B3396}"/>
                </a:ext>
              </a:extLst>
            </p:cNvPr>
            <p:cNvSpPr txBox="1"/>
            <p:nvPr/>
          </p:nvSpPr>
          <p:spPr>
            <a:xfrm>
              <a:off x="487727" y="2717194"/>
              <a:ext cx="338691" cy="174407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050" spc="-25" dirty="0">
                  <a:latin typeface="Segoe UI"/>
                  <a:cs typeface="Segoe UI"/>
                </a:rPr>
                <a:t>300</a:t>
              </a:r>
              <a:endParaRPr sz="1050" dirty="0">
                <a:latin typeface="Segoe UI"/>
                <a:cs typeface="Segoe UI"/>
              </a:endParaRPr>
            </a:p>
          </p:txBody>
        </p:sp>
        <p:sp>
          <p:nvSpPr>
            <p:cNvPr id="32" name="object 17">
              <a:extLst>
                <a:ext uri="{FF2B5EF4-FFF2-40B4-BE49-F238E27FC236}">
                  <a16:creationId xmlns:a16="http://schemas.microsoft.com/office/drawing/2014/main" id="{A52ED5E0-07AE-DCD7-9938-6661AB9753EA}"/>
                </a:ext>
              </a:extLst>
            </p:cNvPr>
            <p:cNvSpPr txBox="1"/>
            <p:nvPr/>
          </p:nvSpPr>
          <p:spPr>
            <a:xfrm rot="19560000">
              <a:off x="931483" y="4845801"/>
              <a:ext cx="461432" cy="117020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>
                <a:lnSpc>
                  <a:spcPts val="900"/>
                </a:lnSpc>
              </a:pPr>
              <a:r>
                <a:rPr sz="1050" spc="-10" dirty="0">
                  <a:latin typeface="Segoe UI"/>
                  <a:cs typeface="Segoe UI"/>
                </a:rPr>
                <a:t>Cancer</a:t>
              </a:r>
              <a:endParaRPr sz="1050" dirty="0">
                <a:latin typeface="Segoe UI"/>
                <a:cs typeface="Segoe UI"/>
              </a:endParaRPr>
            </a:p>
          </p:txBody>
        </p:sp>
        <p:sp>
          <p:nvSpPr>
            <p:cNvPr id="51" name="object 18">
              <a:extLst>
                <a:ext uri="{FF2B5EF4-FFF2-40B4-BE49-F238E27FC236}">
                  <a16:creationId xmlns:a16="http://schemas.microsoft.com/office/drawing/2014/main" id="{6160B2CC-B2BA-4650-41FB-82FE5743F5C4}"/>
                </a:ext>
              </a:extLst>
            </p:cNvPr>
            <p:cNvSpPr txBox="1"/>
            <p:nvPr/>
          </p:nvSpPr>
          <p:spPr>
            <a:xfrm rot="19560000">
              <a:off x="1471917" y="4834498"/>
              <a:ext cx="394510" cy="117020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>
                <a:lnSpc>
                  <a:spcPts val="900"/>
                </a:lnSpc>
              </a:pPr>
              <a:r>
                <a:rPr sz="1050" spc="-10" dirty="0">
                  <a:latin typeface="Segoe UI"/>
                  <a:cs typeface="Segoe UI"/>
                </a:rPr>
                <a:t>Other</a:t>
              </a:r>
              <a:endParaRPr sz="1050">
                <a:latin typeface="Segoe UI"/>
                <a:cs typeface="Segoe UI"/>
              </a:endParaRPr>
            </a:p>
          </p:txBody>
        </p:sp>
        <p:sp>
          <p:nvSpPr>
            <p:cNvPr id="52" name="object 19">
              <a:extLst>
                <a:ext uri="{FF2B5EF4-FFF2-40B4-BE49-F238E27FC236}">
                  <a16:creationId xmlns:a16="http://schemas.microsoft.com/office/drawing/2014/main" id="{0D33238A-8A88-6CE5-806C-C9DC2BC4BB3A}"/>
                </a:ext>
              </a:extLst>
            </p:cNvPr>
            <p:cNvSpPr txBox="1"/>
            <p:nvPr/>
          </p:nvSpPr>
          <p:spPr>
            <a:xfrm rot="19560000">
              <a:off x="1303191" y="5019833"/>
              <a:ext cx="1149517" cy="117533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>
                <a:lnSpc>
                  <a:spcPts val="900"/>
                </a:lnSpc>
              </a:pPr>
              <a:r>
                <a:rPr sz="1050" spc="-10" dirty="0">
                  <a:latin typeface="Segoe UI"/>
                  <a:cs typeface="Segoe UI"/>
                </a:rPr>
                <a:t>Infectious</a:t>
              </a:r>
              <a:r>
                <a:rPr sz="1050" spc="35" dirty="0">
                  <a:latin typeface="Segoe UI"/>
                  <a:cs typeface="Segoe UI"/>
                </a:rPr>
                <a:t> </a:t>
              </a:r>
              <a:r>
                <a:rPr sz="1600" spc="-15" baseline="3086" dirty="0">
                  <a:latin typeface="Segoe UI"/>
                  <a:cs typeface="Segoe UI"/>
                </a:rPr>
                <a:t>Disease</a:t>
              </a:r>
              <a:endParaRPr sz="1600" baseline="3086" dirty="0">
                <a:latin typeface="Segoe UI"/>
                <a:cs typeface="Segoe UI"/>
              </a:endParaRPr>
            </a:p>
          </p:txBody>
        </p:sp>
        <p:sp>
          <p:nvSpPr>
            <p:cNvPr id="53" name="object 20">
              <a:extLst>
                <a:ext uri="{FF2B5EF4-FFF2-40B4-BE49-F238E27FC236}">
                  <a16:creationId xmlns:a16="http://schemas.microsoft.com/office/drawing/2014/main" id="{10859834-1519-1C91-0505-ADB91801D971}"/>
                </a:ext>
              </a:extLst>
            </p:cNvPr>
            <p:cNvSpPr txBox="1"/>
            <p:nvPr/>
          </p:nvSpPr>
          <p:spPr>
            <a:xfrm rot="19560000">
              <a:off x="1644825" y="5054021"/>
              <a:ext cx="1328790" cy="117020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>
                <a:lnSpc>
                  <a:spcPts val="900"/>
                </a:lnSpc>
              </a:pPr>
              <a:r>
                <a:rPr sz="1050" spc="-10" dirty="0">
                  <a:latin typeface="Segoe UI"/>
                  <a:cs typeface="Segoe UI"/>
                </a:rPr>
                <a:t>Metabolic/Endocrine</a:t>
              </a:r>
              <a:endParaRPr sz="1050" dirty="0">
                <a:latin typeface="Segoe UI"/>
                <a:cs typeface="Segoe UI"/>
              </a:endParaRPr>
            </a:p>
          </p:txBody>
        </p:sp>
        <p:sp>
          <p:nvSpPr>
            <p:cNvPr id="54" name="object 21">
              <a:extLst>
                <a:ext uri="{FF2B5EF4-FFF2-40B4-BE49-F238E27FC236}">
                  <a16:creationId xmlns:a16="http://schemas.microsoft.com/office/drawing/2014/main" id="{26097459-6750-713C-A12D-A8B808080555}"/>
                </a:ext>
              </a:extLst>
            </p:cNvPr>
            <p:cNvSpPr txBox="1"/>
            <p:nvPr/>
          </p:nvSpPr>
          <p:spPr>
            <a:xfrm rot="19560000">
              <a:off x="2441812" y="4986197"/>
              <a:ext cx="939116" cy="117020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>
                <a:lnSpc>
                  <a:spcPts val="900"/>
                </a:lnSpc>
              </a:pPr>
              <a:r>
                <a:rPr sz="1050" spc="-10" dirty="0">
                  <a:latin typeface="Segoe UI"/>
                  <a:cs typeface="Segoe UI"/>
                </a:rPr>
                <a:t>Cardiovascular</a:t>
              </a:r>
              <a:endParaRPr sz="1050">
                <a:latin typeface="Segoe UI"/>
                <a:cs typeface="Segoe UI"/>
              </a:endParaRPr>
            </a:p>
          </p:txBody>
        </p:sp>
        <p:sp>
          <p:nvSpPr>
            <p:cNvPr id="57" name="object 22">
              <a:extLst>
                <a:ext uri="{FF2B5EF4-FFF2-40B4-BE49-F238E27FC236}">
                  <a16:creationId xmlns:a16="http://schemas.microsoft.com/office/drawing/2014/main" id="{A438430A-C3C9-D9D8-E4E9-D06063BA7959}"/>
                </a:ext>
              </a:extLst>
            </p:cNvPr>
            <p:cNvSpPr txBox="1"/>
            <p:nvPr/>
          </p:nvSpPr>
          <p:spPr>
            <a:xfrm rot="19560000">
              <a:off x="2953703" y="4977965"/>
              <a:ext cx="912290" cy="117533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>
                <a:lnSpc>
                  <a:spcPts val="900"/>
                </a:lnSpc>
              </a:pPr>
              <a:r>
                <a:rPr sz="1050" dirty="0">
                  <a:latin typeface="Segoe UI"/>
                  <a:cs typeface="Segoe UI"/>
                </a:rPr>
                <a:t>Mental</a:t>
              </a:r>
              <a:r>
                <a:rPr sz="1050" spc="-55" dirty="0">
                  <a:latin typeface="Segoe UI"/>
                  <a:cs typeface="Segoe UI"/>
                </a:rPr>
                <a:t> </a:t>
              </a:r>
              <a:r>
                <a:rPr sz="1600" spc="-15" baseline="3086" dirty="0">
                  <a:latin typeface="Segoe UI"/>
                  <a:cs typeface="Segoe UI"/>
                </a:rPr>
                <a:t>Health</a:t>
              </a:r>
              <a:endParaRPr sz="1600" baseline="3086">
                <a:latin typeface="Segoe UI"/>
                <a:cs typeface="Segoe UI"/>
              </a:endParaRPr>
            </a:p>
          </p:txBody>
        </p:sp>
        <p:sp>
          <p:nvSpPr>
            <p:cNvPr id="62" name="object 23">
              <a:extLst>
                <a:ext uri="{FF2B5EF4-FFF2-40B4-BE49-F238E27FC236}">
                  <a16:creationId xmlns:a16="http://schemas.microsoft.com/office/drawing/2014/main" id="{D2A9D5DF-B90B-9278-024A-EBCE74EC7D6A}"/>
                </a:ext>
              </a:extLst>
            </p:cNvPr>
            <p:cNvSpPr txBox="1"/>
            <p:nvPr/>
          </p:nvSpPr>
          <p:spPr>
            <a:xfrm rot="19560000">
              <a:off x="3518047" y="4953579"/>
              <a:ext cx="827224" cy="117020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>
                <a:lnSpc>
                  <a:spcPts val="900"/>
                </a:lnSpc>
              </a:pPr>
              <a:r>
                <a:rPr sz="1050" spc="-10" dirty="0">
                  <a:latin typeface="Segoe UI"/>
                  <a:cs typeface="Segoe UI"/>
                </a:rPr>
                <a:t>Neurological</a:t>
              </a:r>
              <a:endParaRPr sz="1050" dirty="0">
                <a:latin typeface="Segoe UI"/>
                <a:cs typeface="Segoe UI"/>
              </a:endParaRPr>
            </a:p>
          </p:txBody>
        </p:sp>
        <p:sp>
          <p:nvSpPr>
            <p:cNvPr id="63" name="object 24">
              <a:extLst>
                <a:ext uri="{FF2B5EF4-FFF2-40B4-BE49-F238E27FC236}">
                  <a16:creationId xmlns:a16="http://schemas.microsoft.com/office/drawing/2014/main" id="{63DFAB33-A669-2149-3B28-EA79D3CB9778}"/>
                </a:ext>
              </a:extLst>
            </p:cNvPr>
            <p:cNvSpPr txBox="1"/>
            <p:nvPr/>
          </p:nvSpPr>
          <p:spPr>
            <a:xfrm rot="19560000">
              <a:off x="3999539" y="4949203"/>
              <a:ext cx="842958" cy="117020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>
                <a:lnSpc>
                  <a:spcPts val="900"/>
                </a:lnSpc>
              </a:pPr>
              <a:r>
                <a:rPr sz="1050" spc="-10" dirty="0">
                  <a:latin typeface="Segoe UI"/>
                  <a:cs typeface="Segoe UI"/>
                </a:rPr>
                <a:t>Autoimmune</a:t>
              </a:r>
              <a:endParaRPr sz="1050" dirty="0">
                <a:latin typeface="Segoe UI"/>
                <a:cs typeface="Segoe UI"/>
              </a:endParaRPr>
            </a:p>
          </p:txBody>
        </p:sp>
        <p:sp>
          <p:nvSpPr>
            <p:cNvPr id="64" name="object 25">
              <a:extLst>
                <a:ext uri="{FF2B5EF4-FFF2-40B4-BE49-F238E27FC236}">
                  <a16:creationId xmlns:a16="http://schemas.microsoft.com/office/drawing/2014/main" id="{AF110FAA-73AF-1AC4-9CBA-DA02FC7FA451}"/>
                </a:ext>
              </a:extLst>
            </p:cNvPr>
            <p:cNvSpPr txBox="1"/>
            <p:nvPr/>
          </p:nvSpPr>
          <p:spPr>
            <a:xfrm rot="19560000">
              <a:off x="4695728" y="4888363"/>
              <a:ext cx="605140" cy="117020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>
                <a:lnSpc>
                  <a:spcPts val="900"/>
                </a:lnSpc>
              </a:pPr>
              <a:r>
                <a:rPr sz="1050" spc="-10" dirty="0">
                  <a:latin typeface="Segoe UI"/>
                  <a:cs typeface="Segoe UI"/>
                </a:rPr>
                <a:t>Digestive</a:t>
              </a:r>
              <a:endParaRPr sz="1050">
                <a:latin typeface="Segoe UI"/>
                <a:cs typeface="Segoe UI"/>
              </a:endParaRPr>
            </a:p>
          </p:txBody>
        </p:sp>
        <p:sp>
          <p:nvSpPr>
            <p:cNvPr id="65" name="object 26">
              <a:extLst>
                <a:ext uri="{FF2B5EF4-FFF2-40B4-BE49-F238E27FC236}">
                  <a16:creationId xmlns:a16="http://schemas.microsoft.com/office/drawing/2014/main" id="{B8D2E4CA-BD04-CEA9-0C56-DAC9F749C0C5}"/>
                </a:ext>
              </a:extLst>
            </p:cNvPr>
            <p:cNvSpPr txBox="1"/>
            <p:nvPr/>
          </p:nvSpPr>
          <p:spPr>
            <a:xfrm rot="19560000">
              <a:off x="5067436" y="4925357"/>
              <a:ext cx="730684" cy="117020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>
                <a:lnSpc>
                  <a:spcPts val="900"/>
                </a:lnSpc>
              </a:pPr>
              <a:r>
                <a:rPr sz="1050" spc="-10" dirty="0">
                  <a:latin typeface="Segoe UI"/>
                  <a:cs typeface="Segoe UI"/>
                </a:rPr>
                <a:t>Respiratory</a:t>
              </a:r>
              <a:endParaRPr sz="1050" dirty="0">
                <a:latin typeface="Segoe UI"/>
                <a:cs typeface="Segoe UI"/>
              </a:endParaRPr>
            </a:p>
          </p:txBody>
        </p:sp>
        <p:sp>
          <p:nvSpPr>
            <p:cNvPr id="66" name="object 28">
              <a:extLst>
                <a:ext uri="{FF2B5EF4-FFF2-40B4-BE49-F238E27FC236}">
                  <a16:creationId xmlns:a16="http://schemas.microsoft.com/office/drawing/2014/main" id="{EDF92679-DAD2-3A5D-4951-2466397E0877}"/>
                </a:ext>
              </a:extLst>
            </p:cNvPr>
            <p:cNvSpPr/>
            <p:nvPr/>
          </p:nvSpPr>
          <p:spPr>
            <a:xfrm>
              <a:off x="1103198" y="2747226"/>
              <a:ext cx="4766310" cy="1909445"/>
            </a:xfrm>
            <a:custGeom>
              <a:avLst/>
              <a:gdLst/>
              <a:ahLst/>
              <a:cxnLst/>
              <a:rect l="l" t="t" r="r" b="b"/>
              <a:pathLst>
                <a:path w="4766310" h="1909445">
                  <a:moveTo>
                    <a:pt x="382409" y="0"/>
                  </a:moveTo>
                  <a:lnTo>
                    <a:pt x="0" y="0"/>
                  </a:lnTo>
                  <a:lnTo>
                    <a:pt x="0" y="1908886"/>
                  </a:lnTo>
                  <a:lnTo>
                    <a:pt x="382409" y="1908886"/>
                  </a:lnTo>
                  <a:lnTo>
                    <a:pt x="382409" y="0"/>
                  </a:lnTo>
                  <a:close/>
                </a:path>
                <a:path w="4766310" h="1909445">
                  <a:moveTo>
                    <a:pt x="869442" y="1019314"/>
                  </a:moveTo>
                  <a:lnTo>
                    <a:pt x="487032" y="1019314"/>
                  </a:lnTo>
                  <a:lnTo>
                    <a:pt x="487032" y="1908886"/>
                  </a:lnTo>
                  <a:lnTo>
                    <a:pt x="869442" y="1908886"/>
                  </a:lnTo>
                  <a:lnTo>
                    <a:pt x="869442" y="1019314"/>
                  </a:lnTo>
                  <a:close/>
                </a:path>
                <a:path w="4766310" h="1909445">
                  <a:moveTo>
                    <a:pt x="1356474" y="1618538"/>
                  </a:moveTo>
                  <a:lnTo>
                    <a:pt x="974064" y="1618538"/>
                  </a:lnTo>
                  <a:lnTo>
                    <a:pt x="974064" y="1908886"/>
                  </a:lnTo>
                  <a:lnTo>
                    <a:pt x="1356474" y="1908886"/>
                  </a:lnTo>
                  <a:lnTo>
                    <a:pt x="1356474" y="1618538"/>
                  </a:lnTo>
                  <a:close/>
                </a:path>
                <a:path w="4766310" h="1909445">
                  <a:moveTo>
                    <a:pt x="1843506" y="1698853"/>
                  </a:moveTo>
                  <a:lnTo>
                    <a:pt x="1461096" y="1698853"/>
                  </a:lnTo>
                  <a:lnTo>
                    <a:pt x="1461096" y="1908886"/>
                  </a:lnTo>
                  <a:lnTo>
                    <a:pt x="1843506" y="1908886"/>
                  </a:lnTo>
                  <a:lnTo>
                    <a:pt x="1843506" y="1698853"/>
                  </a:lnTo>
                  <a:close/>
                </a:path>
                <a:path w="4766310" h="1909445">
                  <a:moveTo>
                    <a:pt x="2330539" y="1735912"/>
                  </a:moveTo>
                  <a:lnTo>
                    <a:pt x="1948129" y="1735912"/>
                  </a:lnTo>
                  <a:lnTo>
                    <a:pt x="1948129" y="1908886"/>
                  </a:lnTo>
                  <a:lnTo>
                    <a:pt x="2330539" y="1908886"/>
                  </a:lnTo>
                  <a:lnTo>
                    <a:pt x="2330539" y="1735912"/>
                  </a:lnTo>
                  <a:close/>
                </a:path>
                <a:path w="4766310" h="1909445">
                  <a:moveTo>
                    <a:pt x="2817571" y="1742097"/>
                  </a:moveTo>
                  <a:lnTo>
                    <a:pt x="2435161" y="1742097"/>
                  </a:lnTo>
                  <a:lnTo>
                    <a:pt x="2435161" y="1908886"/>
                  </a:lnTo>
                  <a:lnTo>
                    <a:pt x="2817571" y="1908886"/>
                  </a:lnTo>
                  <a:lnTo>
                    <a:pt x="2817571" y="1742097"/>
                  </a:lnTo>
                  <a:close/>
                </a:path>
                <a:path w="4766310" h="1909445">
                  <a:moveTo>
                    <a:pt x="3304616" y="1742097"/>
                  </a:moveTo>
                  <a:lnTo>
                    <a:pt x="2922193" y="1742097"/>
                  </a:lnTo>
                  <a:lnTo>
                    <a:pt x="2922193" y="1908886"/>
                  </a:lnTo>
                  <a:lnTo>
                    <a:pt x="3304616" y="1908886"/>
                  </a:lnTo>
                  <a:lnTo>
                    <a:pt x="3304616" y="1742097"/>
                  </a:lnTo>
                  <a:close/>
                </a:path>
                <a:path w="4766310" h="1909445">
                  <a:moveTo>
                    <a:pt x="3791648" y="1791512"/>
                  </a:moveTo>
                  <a:lnTo>
                    <a:pt x="3409226" y="1791512"/>
                  </a:lnTo>
                  <a:lnTo>
                    <a:pt x="3409226" y="1908886"/>
                  </a:lnTo>
                  <a:lnTo>
                    <a:pt x="3791648" y="1908886"/>
                  </a:lnTo>
                  <a:lnTo>
                    <a:pt x="3791648" y="1791512"/>
                  </a:lnTo>
                  <a:close/>
                </a:path>
                <a:path w="4766310" h="1909445">
                  <a:moveTo>
                    <a:pt x="4278681" y="1810054"/>
                  </a:moveTo>
                  <a:lnTo>
                    <a:pt x="3896271" y="1810054"/>
                  </a:lnTo>
                  <a:lnTo>
                    <a:pt x="3896271" y="1908886"/>
                  </a:lnTo>
                  <a:lnTo>
                    <a:pt x="4278681" y="1908886"/>
                  </a:lnTo>
                  <a:lnTo>
                    <a:pt x="4278681" y="1810054"/>
                  </a:lnTo>
                  <a:close/>
                </a:path>
                <a:path w="4766310" h="1909445">
                  <a:moveTo>
                    <a:pt x="4765713" y="1828584"/>
                  </a:moveTo>
                  <a:lnTo>
                    <a:pt x="4383303" y="1828584"/>
                  </a:lnTo>
                  <a:lnTo>
                    <a:pt x="4383303" y="1908886"/>
                  </a:lnTo>
                  <a:lnTo>
                    <a:pt x="4765713" y="1908886"/>
                  </a:lnTo>
                  <a:lnTo>
                    <a:pt x="4765713" y="1828584"/>
                  </a:lnTo>
                  <a:close/>
                </a:path>
              </a:pathLst>
            </a:custGeom>
            <a:solidFill>
              <a:srgbClr val="118CF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8CDEC362-B266-2655-F525-37E8190F6589}"/>
                </a:ext>
              </a:extLst>
            </p:cNvPr>
            <p:cNvCxnSpPr/>
            <p:nvPr/>
          </p:nvCxnSpPr>
          <p:spPr>
            <a:xfrm>
              <a:off x="838404" y="4658515"/>
              <a:ext cx="5184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1F89AEF5-E285-DA30-D357-48EBD45EF9C1}"/>
              </a:ext>
            </a:extLst>
          </p:cNvPr>
          <p:cNvGrpSpPr/>
          <p:nvPr/>
        </p:nvGrpSpPr>
        <p:grpSpPr>
          <a:xfrm>
            <a:off x="6231356" y="1844824"/>
            <a:ext cx="5485497" cy="3351679"/>
            <a:chOff x="6231356" y="1844824"/>
            <a:chExt cx="5485497" cy="3351679"/>
          </a:xfrm>
        </p:grpSpPr>
        <p:sp>
          <p:nvSpPr>
            <p:cNvPr id="33" name="object 8">
              <a:extLst>
                <a:ext uri="{FF2B5EF4-FFF2-40B4-BE49-F238E27FC236}">
                  <a16:creationId xmlns:a16="http://schemas.microsoft.com/office/drawing/2014/main" id="{8AEE7B02-BF24-4C16-75BD-BC50BE6595B3}"/>
                </a:ext>
              </a:extLst>
            </p:cNvPr>
            <p:cNvSpPr txBox="1"/>
            <p:nvPr/>
          </p:nvSpPr>
          <p:spPr>
            <a:xfrm>
              <a:off x="7102524" y="1844824"/>
              <a:ext cx="3892096" cy="505267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00"/>
                </a:spcBef>
              </a:pPr>
              <a:r>
                <a:rPr sz="1600" b="1" dirty="0">
                  <a:solidFill>
                    <a:srgbClr val="252423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Drug</a:t>
              </a:r>
              <a:r>
                <a:rPr sz="1600" b="1" spc="-35" dirty="0">
                  <a:solidFill>
                    <a:srgbClr val="252423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sz="1600" b="1" spc="-10" dirty="0">
                  <a:solidFill>
                    <a:srgbClr val="252423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Approval</a:t>
              </a:r>
              <a:r>
                <a:rPr sz="1600" b="1" spc="-35" dirty="0">
                  <a:solidFill>
                    <a:srgbClr val="252423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sz="1600" b="1" spc="-20" dirty="0">
                  <a:solidFill>
                    <a:srgbClr val="252423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and</a:t>
              </a:r>
              <a:r>
                <a:rPr sz="1600" b="1" spc="-30" dirty="0">
                  <a:solidFill>
                    <a:srgbClr val="252423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sz="1600" b="1" dirty="0">
                  <a:solidFill>
                    <a:srgbClr val="252423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Trial</a:t>
              </a:r>
              <a:r>
                <a:rPr sz="1600" b="1" spc="-35" dirty="0">
                  <a:solidFill>
                    <a:srgbClr val="252423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sz="1600" b="1" spc="-30" dirty="0">
                  <a:solidFill>
                    <a:srgbClr val="252423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Completion </a:t>
              </a:r>
              <a:r>
                <a:rPr sz="1600" b="1" dirty="0">
                  <a:solidFill>
                    <a:srgbClr val="252423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Rate</a:t>
              </a:r>
              <a:r>
                <a:rPr sz="1600" b="1" spc="-35" dirty="0">
                  <a:solidFill>
                    <a:srgbClr val="252423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sz="1600" b="1" dirty="0">
                  <a:solidFill>
                    <a:srgbClr val="252423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by</a:t>
              </a:r>
              <a:r>
                <a:rPr sz="1600" b="1" spc="-30" dirty="0">
                  <a:solidFill>
                    <a:srgbClr val="252423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600" b="1" spc="-20" dirty="0">
                  <a:solidFill>
                    <a:srgbClr val="252423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Medical Conditions</a:t>
              </a:r>
              <a:endParaRPr sz="16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1" name="object 8">
              <a:extLst>
                <a:ext uri="{FF2B5EF4-FFF2-40B4-BE49-F238E27FC236}">
                  <a16:creationId xmlns:a16="http://schemas.microsoft.com/office/drawing/2014/main" id="{08773199-FB97-D33B-35CD-9BC26FA4B426}"/>
                </a:ext>
              </a:extLst>
            </p:cNvPr>
            <p:cNvSpPr txBox="1"/>
            <p:nvPr/>
          </p:nvSpPr>
          <p:spPr>
            <a:xfrm>
              <a:off x="6724381" y="2288206"/>
              <a:ext cx="678838" cy="228268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00"/>
                </a:spcBef>
              </a:pPr>
              <a:r>
                <a:rPr lang="en-US" sz="1400" spc="-25" dirty="0">
                  <a:solidFill>
                    <a:srgbClr val="118CFF"/>
                  </a:solidFill>
                  <a:latin typeface="+mj-lt"/>
                  <a:cs typeface="Segoe UI" panose="020B0502040204020203" pitchFamily="34" charset="0"/>
                </a:rPr>
                <a:t>57.6%</a:t>
              </a:r>
              <a:endParaRPr sz="1400" dirty="0">
                <a:solidFill>
                  <a:srgbClr val="118CFF"/>
                </a:solidFill>
                <a:latin typeface="+mj-lt"/>
                <a:cs typeface="Segoe UI" panose="020B0502040204020203" pitchFamily="34" charset="0"/>
              </a:endParaRPr>
            </a:p>
          </p:txBody>
        </p: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930244AC-48C9-4680-AA7B-B3E2905C0E18}"/>
                </a:ext>
              </a:extLst>
            </p:cNvPr>
            <p:cNvGrpSpPr/>
            <p:nvPr/>
          </p:nvGrpSpPr>
          <p:grpSpPr>
            <a:xfrm>
              <a:off x="6231356" y="2401214"/>
              <a:ext cx="5485497" cy="2795289"/>
              <a:chOff x="12071076" y="2070338"/>
              <a:chExt cx="5485497" cy="2795289"/>
            </a:xfrm>
          </p:grpSpPr>
          <p:sp>
            <p:nvSpPr>
              <p:cNvPr id="69" name="object 35">
                <a:extLst>
                  <a:ext uri="{FF2B5EF4-FFF2-40B4-BE49-F238E27FC236}">
                    <a16:creationId xmlns:a16="http://schemas.microsoft.com/office/drawing/2014/main" id="{35AAF8D7-4CAF-E1DD-7EE5-29E30B6AA14E}"/>
                  </a:ext>
                </a:extLst>
              </p:cNvPr>
              <p:cNvSpPr/>
              <p:nvPr/>
            </p:nvSpPr>
            <p:spPr>
              <a:xfrm>
                <a:off x="12498798" y="2155964"/>
                <a:ext cx="5057775" cy="2181225"/>
              </a:xfrm>
              <a:custGeom>
                <a:avLst/>
                <a:gdLst/>
                <a:ahLst/>
                <a:cxnLst/>
                <a:rect l="l" t="t" r="r" b="b"/>
                <a:pathLst>
                  <a:path w="5057775" h="2181225">
                    <a:moveTo>
                      <a:pt x="9525" y="2175154"/>
                    </a:moveTo>
                    <a:lnTo>
                      <a:pt x="9067" y="2174036"/>
                    </a:lnTo>
                    <a:lnTo>
                      <a:pt x="7200" y="2172170"/>
                    </a:lnTo>
                    <a:lnTo>
                      <a:pt x="6083" y="2171700"/>
                    </a:lnTo>
                    <a:lnTo>
                      <a:pt x="3454" y="2171700"/>
                    </a:lnTo>
                    <a:lnTo>
                      <a:pt x="2336" y="2172170"/>
                    </a:lnTo>
                    <a:lnTo>
                      <a:pt x="469" y="2174036"/>
                    </a:lnTo>
                    <a:lnTo>
                      <a:pt x="0" y="2175154"/>
                    </a:lnTo>
                    <a:lnTo>
                      <a:pt x="0" y="2177783"/>
                    </a:lnTo>
                    <a:lnTo>
                      <a:pt x="469" y="2178901"/>
                    </a:lnTo>
                    <a:lnTo>
                      <a:pt x="2336" y="2180767"/>
                    </a:lnTo>
                    <a:lnTo>
                      <a:pt x="3454" y="2181225"/>
                    </a:lnTo>
                    <a:lnTo>
                      <a:pt x="6083" y="2181225"/>
                    </a:lnTo>
                    <a:lnTo>
                      <a:pt x="7200" y="2180767"/>
                    </a:lnTo>
                    <a:lnTo>
                      <a:pt x="9067" y="2178901"/>
                    </a:lnTo>
                    <a:lnTo>
                      <a:pt x="9525" y="2177783"/>
                    </a:lnTo>
                    <a:lnTo>
                      <a:pt x="9525" y="2175154"/>
                    </a:lnTo>
                    <a:close/>
                  </a:path>
                  <a:path w="5057775" h="2181225">
                    <a:moveTo>
                      <a:pt x="9525" y="1451254"/>
                    </a:moveTo>
                    <a:lnTo>
                      <a:pt x="9067" y="1450136"/>
                    </a:lnTo>
                    <a:lnTo>
                      <a:pt x="7200" y="1448269"/>
                    </a:lnTo>
                    <a:lnTo>
                      <a:pt x="6083" y="1447800"/>
                    </a:lnTo>
                    <a:lnTo>
                      <a:pt x="3454" y="1447800"/>
                    </a:lnTo>
                    <a:lnTo>
                      <a:pt x="2336" y="1448269"/>
                    </a:lnTo>
                    <a:lnTo>
                      <a:pt x="469" y="1450136"/>
                    </a:lnTo>
                    <a:lnTo>
                      <a:pt x="0" y="1451254"/>
                    </a:lnTo>
                    <a:lnTo>
                      <a:pt x="0" y="1453883"/>
                    </a:lnTo>
                    <a:lnTo>
                      <a:pt x="469" y="1455000"/>
                    </a:lnTo>
                    <a:lnTo>
                      <a:pt x="2336" y="1456867"/>
                    </a:lnTo>
                    <a:lnTo>
                      <a:pt x="3454" y="1457325"/>
                    </a:lnTo>
                    <a:lnTo>
                      <a:pt x="6083" y="1457325"/>
                    </a:lnTo>
                    <a:lnTo>
                      <a:pt x="7200" y="1456867"/>
                    </a:lnTo>
                    <a:lnTo>
                      <a:pt x="9067" y="1455000"/>
                    </a:lnTo>
                    <a:lnTo>
                      <a:pt x="9525" y="1453883"/>
                    </a:lnTo>
                    <a:lnTo>
                      <a:pt x="9525" y="1451254"/>
                    </a:lnTo>
                    <a:close/>
                  </a:path>
                  <a:path w="5057775" h="2181225">
                    <a:moveTo>
                      <a:pt x="9525" y="727354"/>
                    </a:moveTo>
                    <a:lnTo>
                      <a:pt x="9067" y="726236"/>
                    </a:lnTo>
                    <a:lnTo>
                      <a:pt x="7200" y="724369"/>
                    </a:lnTo>
                    <a:lnTo>
                      <a:pt x="6083" y="723900"/>
                    </a:lnTo>
                    <a:lnTo>
                      <a:pt x="3454" y="723900"/>
                    </a:lnTo>
                    <a:lnTo>
                      <a:pt x="2336" y="724369"/>
                    </a:lnTo>
                    <a:lnTo>
                      <a:pt x="469" y="726236"/>
                    </a:lnTo>
                    <a:lnTo>
                      <a:pt x="0" y="727354"/>
                    </a:lnTo>
                    <a:lnTo>
                      <a:pt x="0" y="729983"/>
                    </a:lnTo>
                    <a:lnTo>
                      <a:pt x="469" y="731100"/>
                    </a:lnTo>
                    <a:lnTo>
                      <a:pt x="2336" y="732967"/>
                    </a:lnTo>
                    <a:lnTo>
                      <a:pt x="3454" y="733425"/>
                    </a:lnTo>
                    <a:lnTo>
                      <a:pt x="6083" y="733425"/>
                    </a:lnTo>
                    <a:lnTo>
                      <a:pt x="7200" y="732967"/>
                    </a:lnTo>
                    <a:lnTo>
                      <a:pt x="9067" y="731100"/>
                    </a:lnTo>
                    <a:lnTo>
                      <a:pt x="9525" y="729983"/>
                    </a:lnTo>
                    <a:lnTo>
                      <a:pt x="9525" y="727354"/>
                    </a:lnTo>
                    <a:close/>
                  </a:path>
                  <a:path w="5057775" h="2181225">
                    <a:moveTo>
                      <a:pt x="9525" y="3454"/>
                    </a:moveTo>
                    <a:lnTo>
                      <a:pt x="9067" y="2336"/>
                    </a:lnTo>
                    <a:lnTo>
                      <a:pt x="7200" y="469"/>
                    </a:lnTo>
                    <a:lnTo>
                      <a:pt x="6083" y="0"/>
                    </a:lnTo>
                    <a:lnTo>
                      <a:pt x="3454" y="0"/>
                    </a:lnTo>
                    <a:lnTo>
                      <a:pt x="2336" y="469"/>
                    </a:lnTo>
                    <a:lnTo>
                      <a:pt x="469" y="2336"/>
                    </a:lnTo>
                    <a:lnTo>
                      <a:pt x="0" y="3454"/>
                    </a:lnTo>
                    <a:lnTo>
                      <a:pt x="0" y="6083"/>
                    </a:lnTo>
                    <a:lnTo>
                      <a:pt x="469" y="7200"/>
                    </a:lnTo>
                    <a:lnTo>
                      <a:pt x="2336" y="9067"/>
                    </a:lnTo>
                    <a:lnTo>
                      <a:pt x="3454" y="9525"/>
                    </a:lnTo>
                    <a:lnTo>
                      <a:pt x="6083" y="9525"/>
                    </a:lnTo>
                    <a:lnTo>
                      <a:pt x="7200" y="9067"/>
                    </a:lnTo>
                    <a:lnTo>
                      <a:pt x="9067" y="7200"/>
                    </a:lnTo>
                    <a:lnTo>
                      <a:pt x="9525" y="6083"/>
                    </a:lnTo>
                    <a:lnTo>
                      <a:pt x="9525" y="3454"/>
                    </a:lnTo>
                    <a:close/>
                  </a:path>
                  <a:path w="5057775" h="2181225">
                    <a:moveTo>
                      <a:pt x="57150" y="2175154"/>
                    </a:moveTo>
                    <a:lnTo>
                      <a:pt x="56692" y="2174036"/>
                    </a:lnTo>
                    <a:lnTo>
                      <a:pt x="54825" y="2172170"/>
                    </a:lnTo>
                    <a:lnTo>
                      <a:pt x="53708" y="2171700"/>
                    </a:lnTo>
                    <a:lnTo>
                      <a:pt x="51079" y="2171700"/>
                    </a:lnTo>
                    <a:lnTo>
                      <a:pt x="49961" y="2172170"/>
                    </a:lnTo>
                    <a:lnTo>
                      <a:pt x="48094" y="2174036"/>
                    </a:lnTo>
                    <a:lnTo>
                      <a:pt x="47625" y="2175154"/>
                    </a:lnTo>
                    <a:lnTo>
                      <a:pt x="47625" y="2177783"/>
                    </a:lnTo>
                    <a:lnTo>
                      <a:pt x="48094" y="2178901"/>
                    </a:lnTo>
                    <a:lnTo>
                      <a:pt x="49961" y="2180767"/>
                    </a:lnTo>
                    <a:lnTo>
                      <a:pt x="51079" y="2181225"/>
                    </a:lnTo>
                    <a:lnTo>
                      <a:pt x="53708" y="2181225"/>
                    </a:lnTo>
                    <a:lnTo>
                      <a:pt x="54825" y="2180767"/>
                    </a:lnTo>
                    <a:lnTo>
                      <a:pt x="56692" y="2178901"/>
                    </a:lnTo>
                    <a:lnTo>
                      <a:pt x="57150" y="2177783"/>
                    </a:lnTo>
                    <a:lnTo>
                      <a:pt x="57150" y="2175154"/>
                    </a:lnTo>
                    <a:close/>
                  </a:path>
                  <a:path w="5057775" h="2181225">
                    <a:moveTo>
                      <a:pt x="57150" y="1451254"/>
                    </a:moveTo>
                    <a:lnTo>
                      <a:pt x="56692" y="1450136"/>
                    </a:lnTo>
                    <a:lnTo>
                      <a:pt x="54825" y="1448269"/>
                    </a:lnTo>
                    <a:lnTo>
                      <a:pt x="53708" y="1447800"/>
                    </a:lnTo>
                    <a:lnTo>
                      <a:pt x="51079" y="1447800"/>
                    </a:lnTo>
                    <a:lnTo>
                      <a:pt x="49961" y="1448269"/>
                    </a:lnTo>
                    <a:lnTo>
                      <a:pt x="48094" y="1450136"/>
                    </a:lnTo>
                    <a:lnTo>
                      <a:pt x="47625" y="1451254"/>
                    </a:lnTo>
                    <a:lnTo>
                      <a:pt x="47625" y="1453883"/>
                    </a:lnTo>
                    <a:lnTo>
                      <a:pt x="48094" y="1455000"/>
                    </a:lnTo>
                    <a:lnTo>
                      <a:pt x="49961" y="1456867"/>
                    </a:lnTo>
                    <a:lnTo>
                      <a:pt x="51079" y="1457325"/>
                    </a:lnTo>
                    <a:lnTo>
                      <a:pt x="53708" y="1457325"/>
                    </a:lnTo>
                    <a:lnTo>
                      <a:pt x="54825" y="1456867"/>
                    </a:lnTo>
                    <a:lnTo>
                      <a:pt x="56692" y="1455000"/>
                    </a:lnTo>
                    <a:lnTo>
                      <a:pt x="57150" y="1453883"/>
                    </a:lnTo>
                    <a:lnTo>
                      <a:pt x="57150" y="1451254"/>
                    </a:lnTo>
                    <a:close/>
                  </a:path>
                  <a:path w="5057775" h="2181225">
                    <a:moveTo>
                      <a:pt x="57150" y="727354"/>
                    </a:moveTo>
                    <a:lnTo>
                      <a:pt x="56692" y="726236"/>
                    </a:lnTo>
                    <a:lnTo>
                      <a:pt x="54825" y="724369"/>
                    </a:lnTo>
                    <a:lnTo>
                      <a:pt x="53708" y="723900"/>
                    </a:lnTo>
                    <a:lnTo>
                      <a:pt x="51079" y="723900"/>
                    </a:lnTo>
                    <a:lnTo>
                      <a:pt x="49961" y="724369"/>
                    </a:lnTo>
                    <a:lnTo>
                      <a:pt x="48094" y="726236"/>
                    </a:lnTo>
                    <a:lnTo>
                      <a:pt x="47625" y="727354"/>
                    </a:lnTo>
                    <a:lnTo>
                      <a:pt x="47625" y="729983"/>
                    </a:lnTo>
                    <a:lnTo>
                      <a:pt x="48094" y="731100"/>
                    </a:lnTo>
                    <a:lnTo>
                      <a:pt x="49961" y="732967"/>
                    </a:lnTo>
                    <a:lnTo>
                      <a:pt x="51079" y="733425"/>
                    </a:lnTo>
                    <a:lnTo>
                      <a:pt x="53708" y="733425"/>
                    </a:lnTo>
                    <a:lnTo>
                      <a:pt x="54825" y="732967"/>
                    </a:lnTo>
                    <a:lnTo>
                      <a:pt x="56692" y="731100"/>
                    </a:lnTo>
                    <a:lnTo>
                      <a:pt x="57150" y="729983"/>
                    </a:lnTo>
                    <a:lnTo>
                      <a:pt x="57150" y="727354"/>
                    </a:lnTo>
                    <a:close/>
                  </a:path>
                  <a:path w="5057775" h="2181225">
                    <a:moveTo>
                      <a:pt x="57150" y="3454"/>
                    </a:moveTo>
                    <a:lnTo>
                      <a:pt x="56692" y="2336"/>
                    </a:lnTo>
                    <a:lnTo>
                      <a:pt x="54825" y="469"/>
                    </a:lnTo>
                    <a:lnTo>
                      <a:pt x="53708" y="0"/>
                    </a:lnTo>
                    <a:lnTo>
                      <a:pt x="51079" y="0"/>
                    </a:lnTo>
                    <a:lnTo>
                      <a:pt x="49961" y="469"/>
                    </a:lnTo>
                    <a:lnTo>
                      <a:pt x="48094" y="2336"/>
                    </a:lnTo>
                    <a:lnTo>
                      <a:pt x="47625" y="3454"/>
                    </a:lnTo>
                    <a:lnTo>
                      <a:pt x="47625" y="6083"/>
                    </a:lnTo>
                    <a:lnTo>
                      <a:pt x="48094" y="7200"/>
                    </a:lnTo>
                    <a:lnTo>
                      <a:pt x="49961" y="9067"/>
                    </a:lnTo>
                    <a:lnTo>
                      <a:pt x="51079" y="9525"/>
                    </a:lnTo>
                    <a:lnTo>
                      <a:pt x="53708" y="9525"/>
                    </a:lnTo>
                    <a:lnTo>
                      <a:pt x="54825" y="9067"/>
                    </a:lnTo>
                    <a:lnTo>
                      <a:pt x="56692" y="7200"/>
                    </a:lnTo>
                    <a:lnTo>
                      <a:pt x="57150" y="6083"/>
                    </a:lnTo>
                    <a:lnTo>
                      <a:pt x="57150" y="3454"/>
                    </a:lnTo>
                    <a:close/>
                  </a:path>
                  <a:path w="5057775" h="2181225">
                    <a:moveTo>
                      <a:pt x="104775" y="2175154"/>
                    </a:moveTo>
                    <a:lnTo>
                      <a:pt x="104317" y="2174036"/>
                    </a:lnTo>
                    <a:lnTo>
                      <a:pt x="102450" y="2172170"/>
                    </a:lnTo>
                    <a:lnTo>
                      <a:pt x="101333" y="2171700"/>
                    </a:lnTo>
                    <a:lnTo>
                      <a:pt x="98704" y="2171700"/>
                    </a:lnTo>
                    <a:lnTo>
                      <a:pt x="97586" y="2172170"/>
                    </a:lnTo>
                    <a:lnTo>
                      <a:pt x="95719" y="2174036"/>
                    </a:lnTo>
                    <a:lnTo>
                      <a:pt x="95250" y="2175154"/>
                    </a:lnTo>
                    <a:lnTo>
                      <a:pt x="95250" y="2177783"/>
                    </a:lnTo>
                    <a:lnTo>
                      <a:pt x="95719" y="2178901"/>
                    </a:lnTo>
                    <a:lnTo>
                      <a:pt x="97586" y="2180767"/>
                    </a:lnTo>
                    <a:lnTo>
                      <a:pt x="98704" y="2181225"/>
                    </a:lnTo>
                    <a:lnTo>
                      <a:pt x="101333" y="2181225"/>
                    </a:lnTo>
                    <a:lnTo>
                      <a:pt x="102450" y="2180767"/>
                    </a:lnTo>
                    <a:lnTo>
                      <a:pt x="104317" y="2178901"/>
                    </a:lnTo>
                    <a:lnTo>
                      <a:pt x="104775" y="2177783"/>
                    </a:lnTo>
                    <a:lnTo>
                      <a:pt x="104775" y="2175154"/>
                    </a:lnTo>
                    <a:close/>
                  </a:path>
                  <a:path w="5057775" h="2181225">
                    <a:moveTo>
                      <a:pt x="104775" y="1451254"/>
                    </a:moveTo>
                    <a:lnTo>
                      <a:pt x="104317" y="1450136"/>
                    </a:lnTo>
                    <a:lnTo>
                      <a:pt x="102450" y="1448269"/>
                    </a:lnTo>
                    <a:lnTo>
                      <a:pt x="101333" y="1447800"/>
                    </a:lnTo>
                    <a:lnTo>
                      <a:pt x="98704" y="1447800"/>
                    </a:lnTo>
                    <a:lnTo>
                      <a:pt x="97586" y="1448269"/>
                    </a:lnTo>
                    <a:lnTo>
                      <a:pt x="95719" y="1450136"/>
                    </a:lnTo>
                    <a:lnTo>
                      <a:pt x="95250" y="1451254"/>
                    </a:lnTo>
                    <a:lnTo>
                      <a:pt x="95250" y="1453883"/>
                    </a:lnTo>
                    <a:lnTo>
                      <a:pt x="95719" y="1455000"/>
                    </a:lnTo>
                    <a:lnTo>
                      <a:pt x="97586" y="1456867"/>
                    </a:lnTo>
                    <a:lnTo>
                      <a:pt x="98704" y="1457325"/>
                    </a:lnTo>
                    <a:lnTo>
                      <a:pt x="101333" y="1457325"/>
                    </a:lnTo>
                    <a:lnTo>
                      <a:pt x="102450" y="1456867"/>
                    </a:lnTo>
                    <a:lnTo>
                      <a:pt x="104317" y="1455000"/>
                    </a:lnTo>
                    <a:lnTo>
                      <a:pt x="104775" y="1453883"/>
                    </a:lnTo>
                    <a:lnTo>
                      <a:pt x="104775" y="1451254"/>
                    </a:lnTo>
                    <a:close/>
                  </a:path>
                  <a:path w="5057775" h="2181225">
                    <a:moveTo>
                      <a:pt x="104775" y="727354"/>
                    </a:moveTo>
                    <a:lnTo>
                      <a:pt x="104317" y="726236"/>
                    </a:lnTo>
                    <a:lnTo>
                      <a:pt x="102450" y="724369"/>
                    </a:lnTo>
                    <a:lnTo>
                      <a:pt x="101333" y="723900"/>
                    </a:lnTo>
                    <a:lnTo>
                      <a:pt x="98704" y="723900"/>
                    </a:lnTo>
                    <a:lnTo>
                      <a:pt x="97586" y="724369"/>
                    </a:lnTo>
                    <a:lnTo>
                      <a:pt x="95719" y="726236"/>
                    </a:lnTo>
                    <a:lnTo>
                      <a:pt x="95250" y="727354"/>
                    </a:lnTo>
                    <a:lnTo>
                      <a:pt x="95250" y="729983"/>
                    </a:lnTo>
                    <a:lnTo>
                      <a:pt x="95719" y="731100"/>
                    </a:lnTo>
                    <a:lnTo>
                      <a:pt x="97586" y="732967"/>
                    </a:lnTo>
                    <a:lnTo>
                      <a:pt x="98704" y="733425"/>
                    </a:lnTo>
                    <a:lnTo>
                      <a:pt x="101333" y="733425"/>
                    </a:lnTo>
                    <a:lnTo>
                      <a:pt x="102450" y="732967"/>
                    </a:lnTo>
                    <a:lnTo>
                      <a:pt x="104317" y="731100"/>
                    </a:lnTo>
                    <a:lnTo>
                      <a:pt x="104775" y="729983"/>
                    </a:lnTo>
                    <a:lnTo>
                      <a:pt x="104775" y="727354"/>
                    </a:lnTo>
                    <a:close/>
                  </a:path>
                  <a:path w="5057775" h="2181225">
                    <a:moveTo>
                      <a:pt x="104775" y="3454"/>
                    </a:moveTo>
                    <a:lnTo>
                      <a:pt x="104317" y="2336"/>
                    </a:lnTo>
                    <a:lnTo>
                      <a:pt x="102450" y="469"/>
                    </a:lnTo>
                    <a:lnTo>
                      <a:pt x="101333" y="0"/>
                    </a:lnTo>
                    <a:lnTo>
                      <a:pt x="98704" y="0"/>
                    </a:lnTo>
                    <a:lnTo>
                      <a:pt x="97586" y="469"/>
                    </a:lnTo>
                    <a:lnTo>
                      <a:pt x="95719" y="2336"/>
                    </a:lnTo>
                    <a:lnTo>
                      <a:pt x="95250" y="3454"/>
                    </a:lnTo>
                    <a:lnTo>
                      <a:pt x="95250" y="6083"/>
                    </a:lnTo>
                    <a:lnTo>
                      <a:pt x="95719" y="7200"/>
                    </a:lnTo>
                    <a:lnTo>
                      <a:pt x="97586" y="9067"/>
                    </a:lnTo>
                    <a:lnTo>
                      <a:pt x="98704" y="9525"/>
                    </a:lnTo>
                    <a:lnTo>
                      <a:pt x="101333" y="9525"/>
                    </a:lnTo>
                    <a:lnTo>
                      <a:pt x="102450" y="9067"/>
                    </a:lnTo>
                    <a:lnTo>
                      <a:pt x="104317" y="7200"/>
                    </a:lnTo>
                    <a:lnTo>
                      <a:pt x="104775" y="6083"/>
                    </a:lnTo>
                    <a:lnTo>
                      <a:pt x="104775" y="3454"/>
                    </a:lnTo>
                    <a:close/>
                  </a:path>
                  <a:path w="5057775" h="2181225">
                    <a:moveTo>
                      <a:pt x="152400" y="2175154"/>
                    </a:moveTo>
                    <a:lnTo>
                      <a:pt x="151942" y="2174036"/>
                    </a:lnTo>
                    <a:lnTo>
                      <a:pt x="150075" y="2172170"/>
                    </a:lnTo>
                    <a:lnTo>
                      <a:pt x="148958" y="2171700"/>
                    </a:lnTo>
                    <a:lnTo>
                      <a:pt x="146329" y="2171700"/>
                    </a:lnTo>
                    <a:lnTo>
                      <a:pt x="145211" y="2172170"/>
                    </a:lnTo>
                    <a:lnTo>
                      <a:pt x="143344" y="2174036"/>
                    </a:lnTo>
                    <a:lnTo>
                      <a:pt x="142875" y="2175154"/>
                    </a:lnTo>
                    <a:lnTo>
                      <a:pt x="142875" y="2177783"/>
                    </a:lnTo>
                    <a:lnTo>
                      <a:pt x="143344" y="2178901"/>
                    </a:lnTo>
                    <a:lnTo>
                      <a:pt x="145211" y="2180767"/>
                    </a:lnTo>
                    <a:lnTo>
                      <a:pt x="146329" y="2181225"/>
                    </a:lnTo>
                    <a:lnTo>
                      <a:pt x="148958" y="2181225"/>
                    </a:lnTo>
                    <a:lnTo>
                      <a:pt x="150075" y="2180767"/>
                    </a:lnTo>
                    <a:lnTo>
                      <a:pt x="151942" y="2178901"/>
                    </a:lnTo>
                    <a:lnTo>
                      <a:pt x="152400" y="2177783"/>
                    </a:lnTo>
                    <a:lnTo>
                      <a:pt x="152400" y="2175154"/>
                    </a:lnTo>
                    <a:close/>
                  </a:path>
                  <a:path w="5057775" h="2181225">
                    <a:moveTo>
                      <a:pt x="152400" y="1451254"/>
                    </a:moveTo>
                    <a:lnTo>
                      <a:pt x="151942" y="1450136"/>
                    </a:lnTo>
                    <a:lnTo>
                      <a:pt x="150075" y="1448269"/>
                    </a:lnTo>
                    <a:lnTo>
                      <a:pt x="148958" y="1447800"/>
                    </a:lnTo>
                    <a:lnTo>
                      <a:pt x="146329" y="1447800"/>
                    </a:lnTo>
                    <a:lnTo>
                      <a:pt x="145211" y="1448269"/>
                    </a:lnTo>
                    <a:lnTo>
                      <a:pt x="143344" y="1450136"/>
                    </a:lnTo>
                    <a:lnTo>
                      <a:pt x="142875" y="1451254"/>
                    </a:lnTo>
                    <a:lnTo>
                      <a:pt x="142875" y="1453883"/>
                    </a:lnTo>
                    <a:lnTo>
                      <a:pt x="143344" y="1455000"/>
                    </a:lnTo>
                    <a:lnTo>
                      <a:pt x="145211" y="1456867"/>
                    </a:lnTo>
                    <a:lnTo>
                      <a:pt x="146329" y="1457325"/>
                    </a:lnTo>
                    <a:lnTo>
                      <a:pt x="148958" y="1457325"/>
                    </a:lnTo>
                    <a:lnTo>
                      <a:pt x="150075" y="1456867"/>
                    </a:lnTo>
                    <a:lnTo>
                      <a:pt x="151942" y="1455000"/>
                    </a:lnTo>
                    <a:lnTo>
                      <a:pt x="152400" y="1453883"/>
                    </a:lnTo>
                    <a:lnTo>
                      <a:pt x="152400" y="1451254"/>
                    </a:lnTo>
                    <a:close/>
                  </a:path>
                  <a:path w="5057775" h="2181225">
                    <a:moveTo>
                      <a:pt x="152400" y="727354"/>
                    </a:moveTo>
                    <a:lnTo>
                      <a:pt x="151942" y="726236"/>
                    </a:lnTo>
                    <a:lnTo>
                      <a:pt x="150075" y="724369"/>
                    </a:lnTo>
                    <a:lnTo>
                      <a:pt x="148958" y="723900"/>
                    </a:lnTo>
                    <a:lnTo>
                      <a:pt x="146329" y="723900"/>
                    </a:lnTo>
                    <a:lnTo>
                      <a:pt x="145211" y="724369"/>
                    </a:lnTo>
                    <a:lnTo>
                      <a:pt x="143344" y="726236"/>
                    </a:lnTo>
                    <a:lnTo>
                      <a:pt x="142875" y="727354"/>
                    </a:lnTo>
                    <a:lnTo>
                      <a:pt x="142875" y="729983"/>
                    </a:lnTo>
                    <a:lnTo>
                      <a:pt x="143344" y="731100"/>
                    </a:lnTo>
                    <a:lnTo>
                      <a:pt x="145211" y="732967"/>
                    </a:lnTo>
                    <a:lnTo>
                      <a:pt x="146329" y="733425"/>
                    </a:lnTo>
                    <a:lnTo>
                      <a:pt x="148958" y="733425"/>
                    </a:lnTo>
                    <a:lnTo>
                      <a:pt x="150075" y="732967"/>
                    </a:lnTo>
                    <a:lnTo>
                      <a:pt x="151942" y="731100"/>
                    </a:lnTo>
                    <a:lnTo>
                      <a:pt x="152400" y="729983"/>
                    </a:lnTo>
                    <a:lnTo>
                      <a:pt x="152400" y="727354"/>
                    </a:lnTo>
                    <a:close/>
                  </a:path>
                  <a:path w="5057775" h="2181225">
                    <a:moveTo>
                      <a:pt x="152400" y="3454"/>
                    </a:moveTo>
                    <a:lnTo>
                      <a:pt x="151942" y="2336"/>
                    </a:lnTo>
                    <a:lnTo>
                      <a:pt x="150075" y="469"/>
                    </a:lnTo>
                    <a:lnTo>
                      <a:pt x="148958" y="0"/>
                    </a:lnTo>
                    <a:lnTo>
                      <a:pt x="146329" y="0"/>
                    </a:lnTo>
                    <a:lnTo>
                      <a:pt x="145211" y="469"/>
                    </a:lnTo>
                    <a:lnTo>
                      <a:pt x="143344" y="2336"/>
                    </a:lnTo>
                    <a:lnTo>
                      <a:pt x="142875" y="3454"/>
                    </a:lnTo>
                    <a:lnTo>
                      <a:pt x="142875" y="6083"/>
                    </a:lnTo>
                    <a:lnTo>
                      <a:pt x="143344" y="7200"/>
                    </a:lnTo>
                    <a:lnTo>
                      <a:pt x="145211" y="9067"/>
                    </a:lnTo>
                    <a:lnTo>
                      <a:pt x="146329" y="9525"/>
                    </a:lnTo>
                    <a:lnTo>
                      <a:pt x="148958" y="9525"/>
                    </a:lnTo>
                    <a:lnTo>
                      <a:pt x="150075" y="9067"/>
                    </a:lnTo>
                    <a:lnTo>
                      <a:pt x="151942" y="7200"/>
                    </a:lnTo>
                    <a:lnTo>
                      <a:pt x="152400" y="6083"/>
                    </a:lnTo>
                    <a:lnTo>
                      <a:pt x="152400" y="3454"/>
                    </a:lnTo>
                    <a:close/>
                  </a:path>
                  <a:path w="5057775" h="2181225">
                    <a:moveTo>
                      <a:pt x="200025" y="2175154"/>
                    </a:moveTo>
                    <a:lnTo>
                      <a:pt x="199567" y="2174036"/>
                    </a:lnTo>
                    <a:lnTo>
                      <a:pt x="197700" y="2172170"/>
                    </a:lnTo>
                    <a:lnTo>
                      <a:pt x="196583" y="2171700"/>
                    </a:lnTo>
                    <a:lnTo>
                      <a:pt x="193954" y="2171700"/>
                    </a:lnTo>
                    <a:lnTo>
                      <a:pt x="192836" y="2172170"/>
                    </a:lnTo>
                    <a:lnTo>
                      <a:pt x="190969" y="2174036"/>
                    </a:lnTo>
                    <a:lnTo>
                      <a:pt x="190500" y="2175154"/>
                    </a:lnTo>
                    <a:lnTo>
                      <a:pt x="190500" y="2177783"/>
                    </a:lnTo>
                    <a:lnTo>
                      <a:pt x="190969" y="2178901"/>
                    </a:lnTo>
                    <a:lnTo>
                      <a:pt x="192836" y="2180767"/>
                    </a:lnTo>
                    <a:lnTo>
                      <a:pt x="193954" y="2181225"/>
                    </a:lnTo>
                    <a:lnTo>
                      <a:pt x="196583" y="2181225"/>
                    </a:lnTo>
                    <a:lnTo>
                      <a:pt x="197700" y="2180767"/>
                    </a:lnTo>
                    <a:lnTo>
                      <a:pt x="199567" y="2178901"/>
                    </a:lnTo>
                    <a:lnTo>
                      <a:pt x="200025" y="2177783"/>
                    </a:lnTo>
                    <a:lnTo>
                      <a:pt x="200025" y="2175154"/>
                    </a:lnTo>
                    <a:close/>
                  </a:path>
                  <a:path w="5057775" h="2181225">
                    <a:moveTo>
                      <a:pt x="200025" y="1451254"/>
                    </a:moveTo>
                    <a:lnTo>
                      <a:pt x="199567" y="1450136"/>
                    </a:lnTo>
                    <a:lnTo>
                      <a:pt x="197700" y="1448269"/>
                    </a:lnTo>
                    <a:lnTo>
                      <a:pt x="196583" y="1447800"/>
                    </a:lnTo>
                    <a:lnTo>
                      <a:pt x="193954" y="1447800"/>
                    </a:lnTo>
                    <a:lnTo>
                      <a:pt x="192836" y="1448269"/>
                    </a:lnTo>
                    <a:lnTo>
                      <a:pt x="190969" y="1450136"/>
                    </a:lnTo>
                    <a:lnTo>
                      <a:pt x="190500" y="1451254"/>
                    </a:lnTo>
                    <a:lnTo>
                      <a:pt x="190500" y="1453883"/>
                    </a:lnTo>
                    <a:lnTo>
                      <a:pt x="190969" y="1455000"/>
                    </a:lnTo>
                    <a:lnTo>
                      <a:pt x="192836" y="1456867"/>
                    </a:lnTo>
                    <a:lnTo>
                      <a:pt x="193954" y="1457325"/>
                    </a:lnTo>
                    <a:lnTo>
                      <a:pt x="196583" y="1457325"/>
                    </a:lnTo>
                    <a:lnTo>
                      <a:pt x="197700" y="1456867"/>
                    </a:lnTo>
                    <a:lnTo>
                      <a:pt x="199567" y="1455000"/>
                    </a:lnTo>
                    <a:lnTo>
                      <a:pt x="200025" y="1453883"/>
                    </a:lnTo>
                    <a:lnTo>
                      <a:pt x="200025" y="1451254"/>
                    </a:lnTo>
                    <a:close/>
                  </a:path>
                  <a:path w="5057775" h="2181225">
                    <a:moveTo>
                      <a:pt x="200025" y="727354"/>
                    </a:moveTo>
                    <a:lnTo>
                      <a:pt x="199567" y="726236"/>
                    </a:lnTo>
                    <a:lnTo>
                      <a:pt x="197700" y="724369"/>
                    </a:lnTo>
                    <a:lnTo>
                      <a:pt x="196583" y="723900"/>
                    </a:lnTo>
                    <a:lnTo>
                      <a:pt x="193954" y="723900"/>
                    </a:lnTo>
                    <a:lnTo>
                      <a:pt x="192836" y="724369"/>
                    </a:lnTo>
                    <a:lnTo>
                      <a:pt x="190969" y="726236"/>
                    </a:lnTo>
                    <a:lnTo>
                      <a:pt x="190500" y="727354"/>
                    </a:lnTo>
                    <a:lnTo>
                      <a:pt x="190500" y="729983"/>
                    </a:lnTo>
                    <a:lnTo>
                      <a:pt x="190969" y="731100"/>
                    </a:lnTo>
                    <a:lnTo>
                      <a:pt x="192836" y="732967"/>
                    </a:lnTo>
                    <a:lnTo>
                      <a:pt x="193954" y="733425"/>
                    </a:lnTo>
                    <a:lnTo>
                      <a:pt x="196583" y="733425"/>
                    </a:lnTo>
                    <a:lnTo>
                      <a:pt x="197700" y="732967"/>
                    </a:lnTo>
                    <a:lnTo>
                      <a:pt x="199567" y="731100"/>
                    </a:lnTo>
                    <a:lnTo>
                      <a:pt x="200025" y="729983"/>
                    </a:lnTo>
                    <a:lnTo>
                      <a:pt x="200025" y="727354"/>
                    </a:lnTo>
                    <a:close/>
                  </a:path>
                  <a:path w="5057775" h="2181225">
                    <a:moveTo>
                      <a:pt x="200025" y="3454"/>
                    </a:moveTo>
                    <a:lnTo>
                      <a:pt x="199567" y="2336"/>
                    </a:lnTo>
                    <a:lnTo>
                      <a:pt x="197700" y="469"/>
                    </a:lnTo>
                    <a:lnTo>
                      <a:pt x="196583" y="0"/>
                    </a:lnTo>
                    <a:lnTo>
                      <a:pt x="193954" y="0"/>
                    </a:lnTo>
                    <a:lnTo>
                      <a:pt x="192836" y="469"/>
                    </a:lnTo>
                    <a:lnTo>
                      <a:pt x="190969" y="2336"/>
                    </a:lnTo>
                    <a:lnTo>
                      <a:pt x="190500" y="3454"/>
                    </a:lnTo>
                    <a:lnTo>
                      <a:pt x="190500" y="6083"/>
                    </a:lnTo>
                    <a:lnTo>
                      <a:pt x="190969" y="7200"/>
                    </a:lnTo>
                    <a:lnTo>
                      <a:pt x="192836" y="9067"/>
                    </a:lnTo>
                    <a:lnTo>
                      <a:pt x="193954" y="9525"/>
                    </a:lnTo>
                    <a:lnTo>
                      <a:pt x="196583" y="9525"/>
                    </a:lnTo>
                    <a:lnTo>
                      <a:pt x="197700" y="9067"/>
                    </a:lnTo>
                    <a:lnTo>
                      <a:pt x="199567" y="7200"/>
                    </a:lnTo>
                    <a:lnTo>
                      <a:pt x="200025" y="6083"/>
                    </a:lnTo>
                    <a:lnTo>
                      <a:pt x="200025" y="3454"/>
                    </a:lnTo>
                    <a:close/>
                  </a:path>
                  <a:path w="5057775" h="2181225">
                    <a:moveTo>
                      <a:pt x="247650" y="2175154"/>
                    </a:moveTo>
                    <a:lnTo>
                      <a:pt x="247192" y="2174036"/>
                    </a:lnTo>
                    <a:lnTo>
                      <a:pt x="245325" y="2172170"/>
                    </a:lnTo>
                    <a:lnTo>
                      <a:pt x="244208" y="2171700"/>
                    </a:lnTo>
                    <a:lnTo>
                      <a:pt x="241579" y="2171700"/>
                    </a:lnTo>
                    <a:lnTo>
                      <a:pt x="240461" y="2172170"/>
                    </a:lnTo>
                    <a:lnTo>
                      <a:pt x="238594" y="2174036"/>
                    </a:lnTo>
                    <a:lnTo>
                      <a:pt x="238125" y="2175154"/>
                    </a:lnTo>
                    <a:lnTo>
                      <a:pt x="238125" y="2177783"/>
                    </a:lnTo>
                    <a:lnTo>
                      <a:pt x="238594" y="2178901"/>
                    </a:lnTo>
                    <a:lnTo>
                      <a:pt x="240461" y="2180767"/>
                    </a:lnTo>
                    <a:lnTo>
                      <a:pt x="241579" y="2181225"/>
                    </a:lnTo>
                    <a:lnTo>
                      <a:pt x="244208" y="2181225"/>
                    </a:lnTo>
                    <a:lnTo>
                      <a:pt x="245325" y="2180767"/>
                    </a:lnTo>
                    <a:lnTo>
                      <a:pt x="247192" y="2178901"/>
                    </a:lnTo>
                    <a:lnTo>
                      <a:pt x="247650" y="2177783"/>
                    </a:lnTo>
                    <a:lnTo>
                      <a:pt x="247650" y="2175154"/>
                    </a:lnTo>
                    <a:close/>
                  </a:path>
                  <a:path w="5057775" h="2181225">
                    <a:moveTo>
                      <a:pt x="247650" y="1451254"/>
                    </a:moveTo>
                    <a:lnTo>
                      <a:pt x="247192" y="1450136"/>
                    </a:lnTo>
                    <a:lnTo>
                      <a:pt x="245325" y="1448269"/>
                    </a:lnTo>
                    <a:lnTo>
                      <a:pt x="244208" y="1447800"/>
                    </a:lnTo>
                    <a:lnTo>
                      <a:pt x="241579" y="1447800"/>
                    </a:lnTo>
                    <a:lnTo>
                      <a:pt x="240461" y="1448269"/>
                    </a:lnTo>
                    <a:lnTo>
                      <a:pt x="238594" y="1450136"/>
                    </a:lnTo>
                    <a:lnTo>
                      <a:pt x="238125" y="1451254"/>
                    </a:lnTo>
                    <a:lnTo>
                      <a:pt x="238125" y="1453883"/>
                    </a:lnTo>
                    <a:lnTo>
                      <a:pt x="238594" y="1455000"/>
                    </a:lnTo>
                    <a:lnTo>
                      <a:pt x="240461" y="1456867"/>
                    </a:lnTo>
                    <a:lnTo>
                      <a:pt x="241579" y="1457325"/>
                    </a:lnTo>
                    <a:lnTo>
                      <a:pt x="244208" y="1457325"/>
                    </a:lnTo>
                    <a:lnTo>
                      <a:pt x="245325" y="1456867"/>
                    </a:lnTo>
                    <a:lnTo>
                      <a:pt x="247192" y="1455000"/>
                    </a:lnTo>
                    <a:lnTo>
                      <a:pt x="247650" y="1453883"/>
                    </a:lnTo>
                    <a:lnTo>
                      <a:pt x="247650" y="1451254"/>
                    </a:lnTo>
                    <a:close/>
                  </a:path>
                  <a:path w="5057775" h="2181225">
                    <a:moveTo>
                      <a:pt x="247650" y="727354"/>
                    </a:moveTo>
                    <a:lnTo>
                      <a:pt x="247192" y="726236"/>
                    </a:lnTo>
                    <a:lnTo>
                      <a:pt x="245325" y="724369"/>
                    </a:lnTo>
                    <a:lnTo>
                      <a:pt x="244208" y="723900"/>
                    </a:lnTo>
                    <a:lnTo>
                      <a:pt x="241579" y="723900"/>
                    </a:lnTo>
                    <a:lnTo>
                      <a:pt x="240461" y="724369"/>
                    </a:lnTo>
                    <a:lnTo>
                      <a:pt x="238594" y="726236"/>
                    </a:lnTo>
                    <a:lnTo>
                      <a:pt x="238125" y="727354"/>
                    </a:lnTo>
                    <a:lnTo>
                      <a:pt x="238125" y="729983"/>
                    </a:lnTo>
                    <a:lnTo>
                      <a:pt x="238594" y="731100"/>
                    </a:lnTo>
                    <a:lnTo>
                      <a:pt x="240461" y="732967"/>
                    </a:lnTo>
                    <a:lnTo>
                      <a:pt x="241579" y="733425"/>
                    </a:lnTo>
                    <a:lnTo>
                      <a:pt x="244208" y="733425"/>
                    </a:lnTo>
                    <a:lnTo>
                      <a:pt x="245325" y="732967"/>
                    </a:lnTo>
                    <a:lnTo>
                      <a:pt x="247192" y="731100"/>
                    </a:lnTo>
                    <a:lnTo>
                      <a:pt x="247650" y="729983"/>
                    </a:lnTo>
                    <a:lnTo>
                      <a:pt x="247650" y="727354"/>
                    </a:lnTo>
                    <a:close/>
                  </a:path>
                  <a:path w="5057775" h="2181225">
                    <a:moveTo>
                      <a:pt x="247650" y="3454"/>
                    </a:moveTo>
                    <a:lnTo>
                      <a:pt x="247192" y="2336"/>
                    </a:lnTo>
                    <a:lnTo>
                      <a:pt x="245325" y="469"/>
                    </a:lnTo>
                    <a:lnTo>
                      <a:pt x="244208" y="0"/>
                    </a:lnTo>
                    <a:lnTo>
                      <a:pt x="241579" y="0"/>
                    </a:lnTo>
                    <a:lnTo>
                      <a:pt x="240461" y="469"/>
                    </a:lnTo>
                    <a:lnTo>
                      <a:pt x="238594" y="2336"/>
                    </a:lnTo>
                    <a:lnTo>
                      <a:pt x="238125" y="3454"/>
                    </a:lnTo>
                    <a:lnTo>
                      <a:pt x="238125" y="6083"/>
                    </a:lnTo>
                    <a:lnTo>
                      <a:pt x="238594" y="7200"/>
                    </a:lnTo>
                    <a:lnTo>
                      <a:pt x="240461" y="9067"/>
                    </a:lnTo>
                    <a:lnTo>
                      <a:pt x="241579" y="9525"/>
                    </a:lnTo>
                    <a:lnTo>
                      <a:pt x="244208" y="9525"/>
                    </a:lnTo>
                    <a:lnTo>
                      <a:pt x="245325" y="9067"/>
                    </a:lnTo>
                    <a:lnTo>
                      <a:pt x="247192" y="7200"/>
                    </a:lnTo>
                    <a:lnTo>
                      <a:pt x="247650" y="6083"/>
                    </a:lnTo>
                    <a:lnTo>
                      <a:pt x="247650" y="3454"/>
                    </a:lnTo>
                    <a:close/>
                  </a:path>
                  <a:path w="5057775" h="2181225">
                    <a:moveTo>
                      <a:pt x="295275" y="2175154"/>
                    </a:moveTo>
                    <a:lnTo>
                      <a:pt x="294817" y="2174036"/>
                    </a:lnTo>
                    <a:lnTo>
                      <a:pt x="292950" y="2172170"/>
                    </a:lnTo>
                    <a:lnTo>
                      <a:pt x="291833" y="2171700"/>
                    </a:lnTo>
                    <a:lnTo>
                      <a:pt x="289204" y="2171700"/>
                    </a:lnTo>
                    <a:lnTo>
                      <a:pt x="288086" y="2172170"/>
                    </a:lnTo>
                    <a:lnTo>
                      <a:pt x="286219" y="2174036"/>
                    </a:lnTo>
                    <a:lnTo>
                      <a:pt x="285750" y="2175154"/>
                    </a:lnTo>
                    <a:lnTo>
                      <a:pt x="285750" y="2177783"/>
                    </a:lnTo>
                    <a:lnTo>
                      <a:pt x="286219" y="2178901"/>
                    </a:lnTo>
                    <a:lnTo>
                      <a:pt x="288086" y="2180767"/>
                    </a:lnTo>
                    <a:lnTo>
                      <a:pt x="289204" y="2181225"/>
                    </a:lnTo>
                    <a:lnTo>
                      <a:pt x="291833" y="2181225"/>
                    </a:lnTo>
                    <a:lnTo>
                      <a:pt x="292950" y="2180767"/>
                    </a:lnTo>
                    <a:lnTo>
                      <a:pt x="294817" y="2178901"/>
                    </a:lnTo>
                    <a:lnTo>
                      <a:pt x="295275" y="2177783"/>
                    </a:lnTo>
                    <a:lnTo>
                      <a:pt x="295275" y="2175154"/>
                    </a:lnTo>
                    <a:close/>
                  </a:path>
                  <a:path w="5057775" h="2181225">
                    <a:moveTo>
                      <a:pt x="295275" y="1451254"/>
                    </a:moveTo>
                    <a:lnTo>
                      <a:pt x="294817" y="1450136"/>
                    </a:lnTo>
                    <a:lnTo>
                      <a:pt x="292950" y="1448269"/>
                    </a:lnTo>
                    <a:lnTo>
                      <a:pt x="291833" y="1447800"/>
                    </a:lnTo>
                    <a:lnTo>
                      <a:pt x="289204" y="1447800"/>
                    </a:lnTo>
                    <a:lnTo>
                      <a:pt x="288086" y="1448269"/>
                    </a:lnTo>
                    <a:lnTo>
                      <a:pt x="286219" y="1450136"/>
                    </a:lnTo>
                    <a:lnTo>
                      <a:pt x="285750" y="1451254"/>
                    </a:lnTo>
                    <a:lnTo>
                      <a:pt x="285750" y="1453883"/>
                    </a:lnTo>
                    <a:lnTo>
                      <a:pt x="286219" y="1455000"/>
                    </a:lnTo>
                    <a:lnTo>
                      <a:pt x="288086" y="1456867"/>
                    </a:lnTo>
                    <a:lnTo>
                      <a:pt x="289204" y="1457325"/>
                    </a:lnTo>
                    <a:lnTo>
                      <a:pt x="291833" y="1457325"/>
                    </a:lnTo>
                    <a:lnTo>
                      <a:pt x="292950" y="1456867"/>
                    </a:lnTo>
                    <a:lnTo>
                      <a:pt x="294817" y="1455000"/>
                    </a:lnTo>
                    <a:lnTo>
                      <a:pt x="295275" y="1453883"/>
                    </a:lnTo>
                    <a:lnTo>
                      <a:pt x="295275" y="1451254"/>
                    </a:lnTo>
                    <a:close/>
                  </a:path>
                  <a:path w="5057775" h="2181225">
                    <a:moveTo>
                      <a:pt x="295275" y="727354"/>
                    </a:moveTo>
                    <a:lnTo>
                      <a:pt x="294817" y="726236"/>
                    </a:lnTo>
                    <a:lnTo>
                      <a:pt x="292950" y="724369"/>
                    </a:lnTo>
                    <a:lnTo>
                      <a:pt x="291833" y="723900"/>
                    </a:lnTo>
                    <a:lnTo>
                      <a:pt x="289204" y="723900"/>
                    </a:lnTo>
                    <a:lnTo>
                      <a:pt x="288086" y="724369"/>
                    </a:lnTo>
                    <a:lnTo>
                      <a:pt x="286219" y="726236"/>
                    </a:lnTo>
                    <a:lnTo>
                      <a:pt x="285750" y="727354"/>
                    </a:lnTo>
                    <a:lnTo>
                      <a:pt x="285750" y="729983"/>
                    </a:lnTo>
                    <a:lnTo>
                      <a:pt x="286219" y="731100"/>
                    </a:lnTo>
                    <a:lnTo>
                      <a:pt x="288086" y="732967"/>
                    </a:lnTo>
                    <a:lnTo>
                      <a:pt x="289204" y="733425"/>
                    </a:lnTo>
                    <a:lnTo>
                      <a:pt x="291833" y="733425"/>
                    </a:lnTo>
                    <a:lnTo>
                      <a:pt x="292950" y="732967"/>
                    </a:lnTo>
                    <a:lnTo>
                      <a:pt x="294817" y="731100"/>
                    </a:lnTo>
                    <a:lnTo>
                      <a:pt x="295275" y="729983"/>
                    </a:lnTo>
                    <a:lnTo>
                      <a:pt x="295275" y="727354"/>
                    </a:lnTo>
                    <a:close/>
                  </a:path>
                  <a:path w="5057775" h="2181225">
                    <a:moveTo>
                      <a:pt x="295275" y="3454"/>
                    </a:moveTo>
                    <a:lnTo>
                      <a:pt x="294817" y="2336"/>
                    </a:lnTo>
                    <a:lnTo>
                      <a:pt x="292950" y="469"/>
                    </a:lnTo>
                    <a:lnTo>
                      <a:pt x="291833" y="0"/>
                    </a:lnTo>
                    <a:lnTo>
                      <a:pt x="289204" y="0"/>
                    </a:lnTo>
                    <a:lnTo>
                      <a:pt x="288086" y="469"/>
                    </a:lnTo>
                    <a:lnTo>
                      <a:pt x="286219" y="2336"/>
                    </a:lnTo>
                    <a:lnTo>
                      <a:pt x="285750" y="3454"/>
                    </a:lnTo>
                    <a:lnTo>
                      <a:pt x="285750" y="6083"/>
                    </a:lnTo>
                    <a:lnTo>
                      <a:pt x="286219" y="7200"/>
                    </a:lnTo>
                    <a:lnTo>
                      <a:pt x="288086" y="9067"/>
                    </a:lnTo>
                    <a:lnTo>
                      <a:pt x="289204" y="9525"/>
                    </a:lnTo>
                    <a:lnTo>
                      <a:pt x="291833" y="9525"/>
                    </a:lnTo>
                    <a:lnTo>
                      <a:pt x="292950" y="9067"/>
                    </a:lnTo>
                    <a:lnTo>
                      <a:pt x="294817" y="7200"/>
                    </a:lnTo>
                    <a:lnTo>
                      <a:pt x="295275" y="6083"/>
                    </a:lnTo>
                    <a:lnTo>
                      <a:pt x="295275" y="3454"/>
                    </a:lnTo>
                    <a:close/>
                  </a:path>
                  <a:path w="5057775" h="2181225">
                    <a:moveTo>
                      <a:pt x="342900" y="2175154"/>
                    </a:moveTo>
                    <a:lnTo>
                      <a:pt x="342442" y="2174036"/>
                    </a:lnTo>
                    <a:lnTo>
                      <a:pt x="340575" y="2172170"/>
                    </a:lnTo>
                    <a:lnTo>
                      <a:pt x="339458" y="2171700"/>
                    </a:lnTo>
                    <a:lnTo>
                      <a:pt x="336829" y="2171700"/>
                    </a:lnTo>
                    <a:lnTo>
                      <a:pt x="335711" y="2172170"/>
                    </a:lnTo>
                    <a:lnTo>
                      <a:pt x="333844" y="2174036"/>
                    </a:lnTo>
                    <a:lnTo>
                      <a:pt x="333375" y="2175154"/>
                    </a:lnTo>
                    <a:lnTo>
                      <a:pt x="333375" y="2177783"/>
                    </a:lnTo>
                    <a:lnTo>
                      <a:pt x="333844" y="2178901"/>
                    </a:lnTo>
                    <a:lnTo>
                      <a:pt x="335711" y="2180767"/>
                    </a:lnTo>
                    <a:lnTo>
                      <a:pt x="336829" y="2181225"/>
                    </a:lnTo>
                    <a:lnTo>
                      <a:pt x="339458" y="2181225"/>
                    </a:lnTo>
                    <a:lnTo>
                      <a:pt x="340575" y="2180767"/>
                    </a:lnTo>
                    <a:lnTo>
                      <a:pt x="342442" y="2178901"/>
                    </a:lnTo>
                    <a:lnTo>
                      <a:pt x="342900" y="2177783"/>
                    </a:lnTo>
                    <a:lnTo>
                      <a:pt x="342900" y="2175154"/>
                    </a:lnTo>
                    <a:close/>
                  </a:path>
                  <a:path w="5057775" h="2181225">
                    <a:moveTo>
                      <a:pt x="342900" y="1451254"/>
                    </a:moveTo>
                    <a:lnTo>
                      <a:pt x="342442" y="1450136"/>
                    </a:lnTo>
                    <a:lnTo>
                      <a:pt x="340575" y="1448269"/>
                    </a:lnTo>
                    <a:lnTo>
                      <a:pt x="339458" y="1447800"/>
                    </a:lnTo>
                    <a:lnTo>
                      <a:pt x="336829" y="1447800"/>
                    </a:lnTo>
                    <a:lnTo>
                      <a:pt x="335711" y="1448269"/>
                    </a:lnTo>
                    <a:lnTo>
                      <a:pt x="333844" y="1450136"/>
                    </a:lnTo>
                    <a:lnTo>
                      <a:pt x="333375" y="1451254"/>
                    </a:lnTo>
                    <a:lnTo>
                      <a:pt x="333375" y="1453883"/>
                    </a:lnTo>
                    <a:lnTo>
                      <a:pt x="333844" y="1455000"/>
                    </a:lnTo>
                    <a:lnTo>
                      <a:pt x="335711" y="1456867"/>
                    </a:lnTo>
                    <a:lnTo>
                      <a:pt x="336829" y="1457325"/>
                    </a:lnTo>
                    <a:lnTo>
                      <a:pt x="339458" y="1457325"/>
                    </a:lnTo>
                    <a:lnTo>
                      <a:pt x="340575" y="1456867"/>
                    </a:lnTo>
                    <a:lnTo>
                      <a:pt x="342442" y="1455000"/>
                    </a:lnTo>
                    <a:lnTo>
                      <a:pt x="342900" y="1453883"/>
                    </a:lnTo>
                    <a:lnTo>
                      <a:pt x="342900" y="1451254"/>
                    </a:lnTo>
                    <a:close/>
                  </a:path>
                  <a:path w="5057775" h="2181225">
                    <a:moveTo>
                      <a:pt x="342900" y="727354"/>
                    </a:moveTo>
                    <a:lnTo>
                      <a:pt x="342442" y="726236"/>
                    </a:lnTo>
                    <a:lnTo>
                      <a:pt x="340575" y="724369"/>
                    </a:lnTo>
                    <a:lnTo>
                      <a:pt x="339458" y="723900"/>
                    </a:lnTo>
                    <a:lnTo>
                      <a:pt x="336829" y="723900"/>
                    </a:lnTo>
                    <a:lnTo>
                      <a:pt x="335711" y="724369"/>
                    </a:lnTo>
                    <a:lnTo>
                      <a:pt x="333844" y="726236"/>
                    </a:lnTo>
                    <a:lnTo>
                      <a:pt x="333375" y="727354"/>
                    </a:lnTo>
                    <a:lnTo>
                      <a:pt x="333375" y="729983"/>
                    </a:lnTo>
                    <a:lnTo>
                      <a:pt x="333844" y="731100"/>
                    </a:lnTo>
                    <a:lnTo>
                      <a:pt x="335711" y="732967"/>
                    </a:lnTo>
                    <a:lnTo>
                      <a:pt x="336829" y="733425"/>
                    </a:lnTo>
                    <a:lnTo>
                      <a:pt x="339458" y="733425"/>
                    </a:lnTo>
                    <a:lnTo>
                      <a:pt x="340575" y="732967"/>
                    </a:lnTo>
                    <a:lnTo>
                      <a:pt x="342442" y="731100"/>
                    </a:lnTo>
                    <a:lnTo>
                      <a:pt x="342900" y="729983"/>
                    </a:lnTo>
                    <a:lnTo>
                      <a:pt x="342900" y="727354"/>
                    </a:lnTo>
                    <a:close/>
                  </a:path>
                  <a:path w="5057775" h="2181225">
                    <a:moveTo>
                      <a:pt x="342900" y="3454"/>
                    </a:moveTo>
                    <a:lnTo>
                      <a:pt x="342442" y="2336"/>
                    </a:lnTo>
                    <a:lnTo>
                      <a:pt x="340575" y="469"/>
                    </a:lnTo>
                    <a:lnTo>
                      <a:pt x="339458" y="0"/>
                    </a:lnTo>
                    <a:lnTo>
                      <a:pt x="336829" y="0"/>
                    </a:lnTo>
                    <a:lnTo>
                      <a:pt x="335711" y="469"/>
                    </a:lnTo>
                    <a:lnTo>
                      <a:pt x="333844" y="2336"/>
                    </a:lnTo>
                    <a:lnTo>
                      <a:pt x="333375" y="3454"/>
                    </a:lnTo>
                    <a:lnTo>
                      <a:pt x="333375" y="6083"/>
                    </a:lnTo>
                    <a:lnTo>
                      <a:pt x="333844" y="7200"/>
                    </a:lnTo>
                    <a:lnTo>
                      <a:pt x="335711" y="9067"/>
                    </a:lnTo>
                    <a:lnTo>
                      <a:pt x="336829" y="9525"/>
                    </a:lnTo>
                    <a:lnTo>
                      <a:pt x="339458" y="9525"/>
                    </a:lnTo>
                    <a:lnTo>
                      <a:pt x="340575" y="9067"/>
                    </a:lnTo>
                    <a:lnTo>
                      <a:pt x="342442" y="7200"/>
                    </a:lnTo>
                    <a:lnTo>
                      <a:pt x="342900" y="6083"/>
                    </a:lnTo>
                    <a:lnTo>
                      <a:pt x="342900" y="3454"/>
                    </a:lnTo>
                    <a:close/>
                  </a:path>
                  <a:path w="5057775" h="2181225">
                    <a:moveTo>
                      <a:pt x="390525" y="2175154"/>
                    </a:moveTo>
                    <a:lnTo>
                      <a:pt x="390067" y="2174036"/>
                    </a:lnTo>
                    <a:lnTo>
                      <a:pt x="388200" y="2172170"/>
                    </a:lnTo>
                    <a:lnTo>
                      <a:pt x="387083" y="2171700"/>
                    </a:lnTo>
                    <a:lnTo>
                      <a:pt x="384454" y="2171700"/>
                    </a:lnTo>
                    <a:lnTo>
                      <a:pt x="383336" y="2172170"/>
                    </a:lnTo>
                    <a:lnTo>
                      <a:pt x="381469" y="2174036"/>
                    </a:lnTo>
                    <a:lnTo>
                      <a:pt x="381000" y="2175154"/>
                    </a:lnTo>
                    <a:lnTo>
                      <a:pt x="381000" y="2177783"/>
                    </a:lnTo>
                    <a:lnTo>
                      <a:pt x="381469" y="2178901"/>
                    </a:lnTo>
                    <a:lnTo>
                      <a:pt x="383336" y="2180767"/>
                    </a:lnTo>
                    <a:lnTo>
                      <a:pt x="384454" y="2181225"/>
                    </a:lnTo>
                    <a:lnTo>
                      <a:pt x="387083" y="2181225"/>
                    </a:lnTo>
                    <a:lnTo>
                      <a:pt x="388200" y="2180767"/>
                    </a:lnTo>
                    <a:lnTo>
                      <a:pt x="390067" y="2178901"/>
                    </a:lnTo>
                    <a:lnTo>
                      <a:pt x="390525" y="2177783"/>
                    </a:lnTo>
                    <a:lnTo>
                      <a:pt x="390525" y="2175154"/>
                    </a:lnTo>
                    <a:close/>
                  </a:path>
                  <a:path w="5057775" h="2181225">
                    <a:moveTo>
                      <a:pt x="390525" y="1451254"/>
                    </a:moveTo>
                    <a:lnTo>
                      <a:pt x="390067" y="1450136"/>
                    </a:lnTo>
                    <a:lnTo>
                      <a:pt x="388200" y="1448269"/>
                    </a:lnTo>
                    <a:lnTo>
                      <a:pt x="387083" y="1447800"/>
                    </a:lnTo>
                    <a:lnTo>
                      <a:pt x="384454" y="1447800"/>
                    </a:lnTo>
                    <a:lnTo>
                      <a:pt x="383336" y="1448269"/>
                    </a:lnTo>
                    <a:lnTo>
                      <a:pt x="381469" y="1450136"/>
                    </a:lnTo>
                    <a:lnTo>
                      <a:pt x="381000" y="1451254"/>
                    </a:lnTo>
                    <a:lnTo>
                      <a:pt x="381000" y="1453883"/>
                    </a:lnTo>
                    <a:lnTo>
                      <a:pt x="381469" y="1455000"/>
                    </a:lnTo>
                    <a:lnTo>
                      <a:pt x="383336" y="1456867"/>
                    </a:lnTo>
                    <a:lnTo>
                      <a:pt x="384454" y="1457325"/>
                    </a:lnTo>
                    <a:lnTo>
                      <a:pt x="387083" y="1457325"/>
                    </a:lnTo>
                    <a:lnTo>
                      <a:pt x="388200" y="1456867"/>
                    </a:lnTo>
                    <a:lnTo>
                      <a:pt x="390067" y="1455000"/>
                    </a:lnTo>
                    <a:lnTo>
                      <a:pt x="390525" y="1453883"/>
                    </a:lnTo>
                    <a:lnTo>
                      <a:pt x="390525" y="1451254"/>
                    </a:lnTo>
                    <a:close/>
                  </a:path>
                  <a:path w="5057775" h="2181225">
                    <a:moveTo>
                      <a:pt x="390525" y="727354"/>
                    </a:moveTo>
                    <a:lnTo>
                      <a:pt x="390067" y="726236"/>
                    </a:lnTo>
                    <a:lnTo>
                      <a:pt x="388200" y="724369"/>
                    </a:lnTo>
                    <a:lnTo>
                      <a:pt x="387083" y="723900"/>
                    </a:lnTo>
                    <a:lnTo>
                      <a:pt x="384454" y="723900"/>
                    </a:lnTo>
                    <a:lnTo>
                      <a:pt x="383336" y="724369"/>
                    </a:lnTo>
                    <a:lnTo>
                      <a:pt x="381469" y="726236"/>
                    </a:lnTo>
                    <a:lnTo>
                      <a:pt x="381000" y="727354"/>
                    </a:lnTo>
                    <a:lnTo>
                      <a:pt x="381000" y="729983"/>
                    </a:lnTo>
                    <a:lnTo>
                      <a:pt x="381469" y="731100"/>
                    </a:lnTo>
                    <a:lnTo>
                      <a:pt x="383336" y="732967"/>
                    </a:lnTo>
                    <a:lnTo>
                      <a:pt x="384454" y="733425"/>
                    </a:lnTo>
                    <a:lnTo>
                      <a:pt x="387083" y="733425"/>
                    </a:lnTo>
                    <a:lnTo>
                      <a:pt x="388200" y="732967"/>
                    </a:lnTo>
                    <a:lnTo>
                      <a:pt x="390067" y="731100"/>
                    </a:lnTo>
                    <a:lnTo>
                      <a:pt x="390525" y="729983"/>
                    </a:lnTo>
                    <a:lnTo>
                      <a:pt x="390525" y="727354"/>
                    </a:lnTo>
                    <a:close/>
                  </a:path>
                  <a:path w="5057775" h="2181225">
                    <a:moveTo>
                      <a:pt x="390525" y="3454"/>
                    </a:moveTo>
                    <a:lnTo>
                      <a:pt x="390067" y="2336"/>
                    </a:lnTo>
                    <a:lnTo>
                      <a:pt x="388200" y="469"/>
                    </a:lnTo>
                    <a:lnTo>
                      <a:pt x="387083" y="0"/>
                    </a:lnTo>
                    <a:lnTo>
                      <a:pt x="384454" y="0"/>
                    </a:lnTo>
                    <a:lnTo>
                      <a:pt x="383336" y="469"/>
                    </a:lnTo>
                    <a:lnTo>
                      <a:pt x="381469" y="2336"/>
                    </a:lnTo>
                    <a:lnTo>
                      <a:pt x="381000" y="3454"/>
                    </a:lnTo>
                    <a:lnTo>
                      <a:pt x="381000" y="6083"/>
                    </a:lnTo>
                    <a:lnTo>
                      <a:pt x="381469" y="7200"/>
                    </a:lnTo>
                    <a:lnTo>
                      <a:pt x="383336" y="9067"/>
                    </a:lnTo>
                    <a:lnTo>
                      <a:pt x="384454" y="9525"/>
                    </a:lnTo>
                    <a:lnTo>
                      <a:pt x="387083" y="9525"/>
                    </a:lnTo>
                    <a:lnTo>
                      <a:pt x="388200" y="9067"/>
                    </a:lnTo>
                    <a:lnTo>
                      <a:pt x="390067" y="7200"/>
                    </a:lnTo>
                    <a:lnTo>
                      <a:pt x="390525" y="6083"/>
                    </a:lnTo>
                    <a:lnTo>
                      <a:pt x="390525" y="3454"/>
                    </a:lnTo>
                    <a:close/>
                  </a:path>
                  <a:path w="5057775" h="2181225">
                    <a:moveTo>
                      <a:pt x="438150" y="2175154"/>
                    </a:moveTo>
                    <a:lnTo>
                      <a:pt x="437692" y="2174036"/>
                    </a:lnTo>
                    <a:lnTo>
                      <a:pt x="435825" y="2172170"/>
                    </a:lnTo>
                    <a:lnTo>
                      <a:pt x="434708" y="2171700"/>
                    </a:lnTo>
                    <a:lnTo>
                      <a:pt x="432079" y="2171700"/>
                    </a:lnTo>
                    <a:lnTo>
                      <a:pt x="430961" y="2172170"/>
                    </a:lnTo>
                    <a:lnTo>
                      <a:pt x="429094" y="2174036"/>
                    </a:lnTo>
                    <a:lnTo>
                      <a:pt x="428625" y="2175154"/>
                    </a:lnTo>
                    <a:lnTo>
                      <a:pt x="428625" y="2177783"/>
                    </a:lnTo>
                    <a:lnTo>
                      <a:pt x="429094" y="2178901"/>
                    </a:lnTo>
                    <a:lnTo>
                      <a:pt x="430961" y="2180767"/>
                    </a:lnTo>
                    <a:lnTo>
                      <a:pt x="432079" y="2181225"/>
                    </a:lnTo>
                    <a:lnTo>
                      <a:pt x="434708" y="2181225"/>
                    </a:lnTo>
                    <a:lnTo>
                      <a:pt x="435825" y="2180767"/>
                    </a:lnTo>
                    <a:lnTo>
                      <a:pt x="437692" y="2178901"/>
                    </a:lnTo>
                    <a:lnTo>
                      <a:pt x="438150" y="2177783"/>
                    </a:lnTo>
                    <a:lnTo>
                      <a:pt x="438150" y="2175154"/>
                    </a:lnTo>
                    <a:close/>
                  </a:path>
                  <a:path w="5057775" h="2181225">
                    <a:moveTo>
                      <a:pt x="438150" y="1451254"/>
                    </a:moveTo>
                    <a:lnTo>
                      <a:pt x="437692" y="1450136"/>
                    </a:lnTo>
                    <a:lnTo>
                      <a:pt x="435825" y="1448269"/>
                    </a:lnTo>
                    <a:lnTo>
                      <a:pt x="434708" y="1447800"/>
                    </a:lnTo>
                    <a:lnTo>
                      <a:pt x="432079" y="1447800"/>
                    </a:lnTo>
                    <a:lnTo>
                      <a:pt x="430961" y="1448269"/>
                    </a:lnTo>
                    <a:lnTo>
                      <a:pt x="429094" y="1450136"/>
                    </a:lnTo>
                    <a:lnTo>
                      <a:pt x="428625" y="1451254"/>
                    </a:lnTo>
                    <a:lnTo>
                      <a:pt x="428625" y="1453883"/>
                    </a:lnTo>
                    <a:lnTo>
                      <a:pt x="429094" y="1455000"/>
                    </a:lnTo>
                    <a:lnTo>
                      <a:pt x="430961" y="1456867"/>
                    </a:lnTo>
                    <a:lnTo>
                      <a:pt x="432079" y="1457325"/>
                    </a:lnTo>
                    <a:lnTo>
                      <a:pt x="434708" y="1457325"/>
                    </a:lnTo>
                    <a:lnTo>
                      <a:pt x="435825" y="1456867"/>
                    </a:lnTo>
                    <a:lnTo>
                      <a:pt x="437692" y="1455000"/>
                    </a:lnTo>
                    <a:lnTo>
                      <a:pt x="438150" y="1453883"/>
                    </a:lnTo>
                    <a:lnTo>
                      <a:pt x="438150" y="1451254"/>
                    </a:lnTo>
                    <a:close/>
                  </a:path>
                  <a:path w="5057775" h="2181225">
                    <a:moveTo>
                      <a:pt x="438150" y="727354"/>
                    </a:moveTo>
                    <a:lnTo>
                      <a:pt x="437692" y="726236"/>
                    </a:lnTo>
                    <a:lnTo>
                      <a:pt x="435825" y="724369"/>
                    </a:lnTo>
                    <a:lnTo>
                      <a:pt x="434708" y="723900"/>
                    </a:lnTo>
                    <a:lnTo>
                      <a:pt x="432079" y="723900"/>
                    </a:lnTo>
                    <a:lnTo>
                      <a:pt x="430961" y="724369"/>
                    </a:lnTo>
                    <a:lnTo>
                      <a:pt x="429094" y="726236"/>
                    </a:lnTo>
                    <a:lnTo>
                      <a:pt x="428625" y="727354"/>
                    </a:lnTo>
                    <a:lnTo>
                      <a:pt x="428625" y="729983"/>
                    </a:lnTo>
                    <a:lnTo>
                      <a:pt x="429094" y="731100"/>
                    </a:lnTo>
                    <a:lnTo>
                      <a:pt x="430961" y="732967"/>
                    </a:lnTo>
                    <a:lnTo>
                      <a:pt x="432079" y="733425"/>
                    </a:lnTo>
                    <a:lnTo>
                      <a:pt x="434708" y="733425"/>
                    </a:lnTo>
                    <a:lnTo>
                      <a:pt x="435825" y="732967"/>
                    </a:lnTo>
                    <a:lnTo>
                      <a:pt x="437692" y="731100"/>
                    </a:lnTo>
                    <a:lnTo>
                      <a:pt x="438150" y="729983"/>
                    </a:lnTo>
                    <a:lnTo>
                      <a:pt x="438150" y="727354"/>
                    </a:lnTo>
                    <a:close/>
                  </a:path>
                  <a:path w="5057775" h="2181225">
                    <a:moveTo>
                      <a:pt x="438150" y="3454"/>
                    </a:moveTo>
                    <a:lnTo>
                      <a:pt x="437692" y="2336"/>
                    </a:lnTo>
                    <a:lnTo>
                      <a:pt x="435825" y="469"/>
                    </a:lnTo>
                    <a:lnTo>
                      <a:pt x="434708" y="0"/>
                    </a:lnTo>
                    <a:lnTo>
                      <a:pt x="432079" y="0"/>
                    </a:lnTo>
                    <a:lnTo>
                      <a:pt x="430961" y="469"/>
                    </a:lnTo>
                    <a:lnTo>
                      <a:pt x="429094" y="2336"/>
                    </a:lnTo>
                    <a:lnTo>
                      <a:pt x="428625" y="3454"/>
                    </a:lnTo>
                    <a:lnTo>
                      <a:pt x="428625" y="6083"/>
                    </a:lnTo>
                    <a:lnTo>
                      <a:pt x="429094" y="7200"/>
                    </a:lnTo>
                    <a:lnTo>
                      <a:pt x="430961" y="9067"/>
                    </a:lnTo>
                    <a:lnTo>
                      <a:pt x="432079" y="9525"/>
                    </a:lnTo>
                    <a:lnTo>
                      <a:pt x="434708" y="9525"/>
                    </a:lnTo>
                    <a:lnTo>
                      <a:pt x="435825" y="9067"/>
                    </a:lnTo>
                    <a:lnTo>
                      <a:pt x="437692" y="7200"/>
                    </a:lnTo>
                    <a:lnTo>
                      <a:pt x="438150" y="6083"/>
                    </a:lnTo>
                    <a:lnTo>
                      <a:pt x="438150" y="3454"/>
                    </a:lnTo>
                    <a:close/>
                  </a:path>
                  <a:path w="5057775" h="2181225">
                    <a:moveTo>
                      <a:pt x="485775" y="2175154"/>
                    </a:moveTo>
                    <a:lnTo>
                      <a:pt x="485317" y="2174036"/>
                    </a:lnTo>
                    <a:lnTo>
                      <a:pt x="483450" y="2172170"/>
                    </a:lnTo>
                    <a:lnTo>
                      <a:pt x="482333" y="2171700"/>
                    </a:lnTo>
                    <a:lnTo>
                      <a:pt x="479704" y="2171700"/>
                    </a:lnTo>
                    <a:lnTo>
                      <a:pt x="478586" y="2172170"/>
                    </a:lnTo>
                    <a:lnTo>
                      <a:pt x="476719" y="2174036"/>
                    </a:lnTo>
                    <a:lnTo>
                      <a:pt x="476250" y="2175154"/>
                    </a:lnTo>
                    <a:lnTo>
                      <a:pt x="476250" y="2177783"/>
                    </a:lnTo>
                    <a:lnTo>
                      <a:pt x="476719" y="2178901"/>
                    </a:lnTo>
                    <a:lnTo>
                      <a:pt x="478586" y="2180767"/>
                    </a:lnTo>
                    <a:lnTo>
                      <a:pt x="479704" y="2181225"/>
                    </a:lnTo>
                    <a:lnTo>
                      <a:pt x="482333" y="2181225"/>
                    </a:lnTo>
                    <a:lnTo>
                      <a:pt x="483450" y="2180767"/>
                    </a:lnTo>
                    <a:lnTo>
                      <a:pt x="485317" y="2178901"/>
                    </a:lnTo>
                    <a:lnTo>
                      <a:pt x="485775" y="2177783"/>
                    </a:lnTo>
                    <a:lnTo>
                      <a:pt x="485775" y="2175154"/>
                    </a:lnTo>
                    <a:close/>
                  </a:path>
                  <a:path w="5057775" h="2181225">
                    <a:moveTo>
                      <a:pt x="485775" y="1451254"/>
                    </a:moveTo>
                    <a:lnTo>
                      <a:pt x="485317" y="1450136"/>
                    </a:lnTo>
                    <a:lnTo>
                      <a:pt x="483450" y="1448269"/>
                    </a:lnTo>
                    <a:lnTo>
                      <a:pt x="482333" y="1447800"/>
                    </a:lnTo>
                    <a:lnTo>
                      <a:pt x="479704" y="1447800"/>
                    </a:lnTo>
                    <a:lnTo>
                      <a:pt x="478586" y="1448269"/>
                    </a:lnTo>
                    <a:lnTo>
                      <a:pt x="476719" y="1450136"/>
                    </a:lnTo>
                    <a:lnTo>
                      <a:pt x="476250" y="1451254"/>
                    </a:lnTo>
                    <a:lnTo>
                      <a:pt x="476250" y="1453883"/>
                    </a:lnTo>
                    <a:lnTo>
                      <a:pt x="476719" y="1455000"/>
                    </a:lnTo>
                    <a:lnTo>
                      <a:pt x="478586" y="1456867"/>
                    </a:lnTo>
                    <a:lnTo>
                      <a:pt x="479704" y="1457325"/>
                    </a:lnTo>
                    <a:lnTo>
                      <a:pt x="482333" y="1457325"/>
                    </a:lnTo>
                    <a:lnTo>
                      <a:pt x="483450" y="1456867"/>
                    </a:lnTo>
                    <a:lnTo>
                      <a:pt x="485317" y="1455000"/>
                    </a:lnTo>
                    <a:lnTo>
                      <a:pt x="485775" y="1453883"/>
                    </a:lnTo>
                    <a:lnTo>
                      <a:pt x="485775" y="1451254"/>
                    </a:lnTo>
                    <a:close/>
                  </a:path>
                  <a:path w="5057775" h="2181225">
                    <a:moveTo>
                      <a:pt x="485775" y="727354"/>
                    </a:moveTo>
                    <a:lnTo>
                      <a:pt x="485317" y="726236"/>
                    </a:lnTo>
                    <a:lnTo>
                      <a:pt x="483450" y="724369"/>
                    </a:lnTo>
                    <a:lnTo>
                      <a:pt x="482333" y="723900"/>
                    </a:lnTo>
                    <a:lnTo>
                      <a:pt x="479704" y="723900"/>
                    </a:lnTo>
                    <a:lnTo>
                      <a:pt x="478586" y="724369"/>
                    </a:lnTo>
                    <a:lnTo>
                      <a:pt x="476719" y="726236"/>
                    </a:lnTo>
                    <a:lnTo>
                      <a:pt x="476250" y="727354"/>
                    </a:lnTo>
                    <a:lnTo>
                      <a:pt x="476250" y="729983"/>
                    </a:lnTo>
                    <a:lnTo>
                      <a:pt x="476719" y="731100"/>
                    </a:lnTo>
                    <a:lnTo>
                      <a:pt x="478586" y="732967"/>
                    </a:lnTo>
                    <a:lnTo>
                      <a:pt x="479704" y="733425"/>
                    </a:lnTo>
                    <a:lnTo>
                      <a:pt x="482333" y="733425"/>
                    </a:lnTo>
                    <a:lnTo>
                      <a:pt x="483450" y="732967"/>
                    </a:lnTo>
                    <a:lnTo>
                      <a:pt x="485317" y="731100"/>
                    </a:lnTo>
                    <a:lnTo>
                      <a:pt x="485775" y="729983"/>
                    </a:lnTo>
                    <a:lnTo>
                      <a:pt x="485775" y="727354"/>
                    </a:lnTo>
                    <a:close/>
                  </a:path>
                  <a:path w="5057775" h="2181225">
                    <a:moveTo>
                      <a:pt x="485775" y="3454"/>
                    </a:moveTo>
                    <a:lnTo>
                      <a:pt x="485317" y="2336"/>
                    </a:lnTo>
                    <a:lnTo>
                      <a:pt x="483450" y="469"/>
                    </a:lnTo>
                    <a:lnTo>
                      <a:pt x="482333" y="0"/>
                    </a:lnTo>
                    <a:lnTo>
                      <a:pt x="479704" y="0"/>
                    </a:lnTo>
                    <a:lnTo>
                      <a:pt x="478586" y="469"/>
                    </a:lnTo>
                    <a:lnTo>
                      <a:pt x="476719" y="2336"/>
                    </a:lnTo>
                    <a:lnTo>
                      <a:pt x="476250" y="3454"/>
                    </a:lnTo>
                    <a:lnTo>
                      <a:pt x="476250" y="6083"/>
                    </a:lnTo>
                    <a:lnTo>
                      <a:pt x="476719" y="7200"/>
                    </a:lnTo>
                    <a:lnTo>
                      <a:pt x="478586" y="9067"/>
                    </a:lnTo>
                    <a:lnTo>
                      <a:pt x="479704" y="9525"/>
                    </a:lnTo>
                    <a:lnTo>
                      <a:pt x="482333" y="9525"/>
                    </a:lnTo>
                    <a:lnTo>
                      <a:pt x="483450" y="9067"/>
                    </a:lnTo>
                    <a:lnTo>
                      <a:pt x="485317" y="7200"/>
                    </a:lnTo>
                    <a:lnTo>
                      <a:pt x="485775" y="6083"/>
                    </a:lnTo>
                    <a:lnTo>
                      <a:pt x="485775" y="3454"/>
                    </a:lnTo>
                    <a:close/>
                  </a:path>
                  <a:path w="5057775" h="2181225">
                    <a:moveTo>
                      <a:pt x="533400" y="2175154"/>
                    </a:moveTo>
                    <a:lnTo>
                      <a:pt x="532942" y="2174036"/>
                    </a:lnTo>
                    <a:lnTo>
                      <a:pt x="531075" y="2172170"/>
                    </a:lnTo>
                    <a:lnTo>
                      <a:pt x="529958" y="2171700"/>
                    </a:lnTo>
                    <a:lnTo>
                      <a:pt x="527329" y="2171700"/>
                    </a:lnTo>
                    <a:lnTo>
                      <a:pt x="526211" y="2172170"/>
                    </a:lnTo>
                    <a:lnTo>
                      <a:pt x="524344" y="2174036"/>
                    </a:lnTo>
                    <a:lnTo>
                      <a:pt x="523875" y="2175154"/>
                    </a:lnTo>
                    <a:lnTo>
                      <a:pt x="523875" y="2177783"/>
                    </a:lnTo>
                    <a:lnTo>
                      <a:pt x="524344" y="2178901"/>
                    </a:lnTo>
                    <a:lnTo>
                      <a:pt x="526211" y="2180767"/>
                    </a:lnTo>
                    <a:lnTo>
                      <a:pt x="527329" y="2181225"/>
                    </a:lnTo>
                    <a:lnTo>
                      <a:pt x="529958" y="2181225"/>
                    </a:lnTo>
                    <a:lnTo>
                      <a:pt x="531075" y="2180767"/>
                    </a:lnTo>
                    <a:lnTo>
                      <a:pt x="532942" y="2178901"/>
                    </a:lnTo>
                    <a:lnTo>
                      <a:pt x="533400" y="2177783"/>
                    </a:lnTo>
                    <a:lnTo>
                      <a:pt x="533400" y="2175154"/>
                    </a:lnTo>
                    <a:close/>
                  </a:path>
                  <a:path w="5057775" h="2181225">
                    <a:moveTo>
                      <a:pt x="533400" y="1451254"/>
                    </a:moveTo>
                    <a:lnTo>
                      <a:pt x="532942" y="1450136"/>
                    </a:lnTo>
                    <a:lnTo>
                      <a:pt x="531075" y="1448269"/>
                    </a:lnTo>
                    <a:lnTo>
                      <a:pt x="529958" y="1447800"/>
                    </a:lnTo>
                    <a:lnTo>
                      <a:pt x="527329" y="1447800"/>
                    </a:lnTo>
                    <a:lnTo>
                      <a:pt x="526211" y="1448269"/>
                    </a:lnTo>
                    <a:lnTo>
                      <a:pt x="524344" y="1450136"/>
                    </a:lnTo>
                    <a:lnTo>
                      <a:pt x="523875" y="1451254"/>
                    </a:lnTo>
                    <a:lnTo>
                      <a:pt x="523875" y="1453883"/>
                    </a:lnTo>
                    <a:lnTo>
                      <a:pt x="524344" y="1455000"/>
                    </a:lnTo>
                    <a:lnTo>
                      <a:pt x="526211" y="1456867"/>
                    </a:lnTo>
                    <a:lnTo>
                      <a:pt x="527329" y="1457325"/>
                    </a:lnTo>
                    <a:lnTo>
                      <a:pt x="529958" y="1457325"/>
                    </a:lnTo>
                    <a:lnTo>
                      <a:pt x="531075" y="1456867"/>
                    </a:lnTo>
                    <a:lnTo>
                      <a:pt x="532942" y="1455000"/>
                    </a:lnTo>
                    <a:lnTo>
                      <a:pt x="533400" y="1453883"/>
                    </a:lnTo>
                    <a:lnTo>
                      <a:pt x="533400" y="1451254"/>
                    </a:lnTo>
                    <a:close/>
                  </a:path>
                  <a:path w="5057775" h="2181225">
                    <a:moveTo>
                      <a:pt x="533400" y="727354"/>
                    </a:moveTo>
                    <a:lnTo>
                      <a:pt x="532942" y="726236"/>
                    </a:lnTo>
                    <a:lnTo>
                      <a:pt x="531075" y="724369"/>
                    </a:lnTo>
                    <a:lnTo>
                      <a:pt x="529958" y="723900"/>
                    </a:lnTo>
                    <a:lnTo>
                      <a:pt x="527329" y="723900"/>
                    </a:lnTo>
                    <a:lnTo>
                      <a:pt x="526211" y="724369"/>
                    </a:lnTo>
                    <a:lnTo>
                      <a:pt x="524344" y="726236"/>
                    </a:lnTo>
                    <a:lnTo>
                      <a:pt x="523875" y="727354"/>
                    </a:lnTo>
                    <a:lnTo>
                      <a:pt x="523875" y="729983"/>
                    </a:lnTo>
                    <a:lnTo>
                      <a:pt x="524344" y="731100"/>
                    </a:lnTo>
                    <a:lnTo>
                      <a:pt x="526211" y="732967"/>
                    </a:lnTo>
                    <a:lnTo>
                      <a:pt x="527329" y="733425"/>
                    </a:lnTo>
                    <a:lnTo>
                      <a:pt x="529958" y="733425"/>
                    </a:lnTo>
                    <a:lnTo>
                      <a:pt x="531075" y="732967"/>
                    </a:lnTo>
                    <a:lnTo>
                      <a:pt x="532942" y="731100"/>
                    </a:lnTo>
                    <a:lnTo>
                      <a:pt x="533400" y="729983"/>
                    </a:lnTo>
                    <a:lnTo>
                      <a:pt x="533400" y="727354"/>
                    </a:lnTo>
                    <a:close/>
                  </a:path>
                  <a:path w="5057775" h="2181225">
                    <a:moveTo>
                      <a:pt x="533400" y="3454"/>
                    </a:moveTo>
                    <a:lnTo>
                      <a:pt x="532942" y="2336"/>
                    </a:lnTo>
                    <a:lnTo>
                      <a:pt x="531075" y="469"/>
                    </a:lnTo>
                    <a:lnTo>
                      <a:pt x="529958" y="0"/>
                    </a:lnTo>
                    <a:lnTo>
                      <a:pt x="527329" y="0"/>
                    </a:lnTo>
                    <a:lnTo>
                      <a:pt x="526211" y="469"/>
                    </a:lnTo>
                    <a:lnTo>
                      <a:pt x="524344" y="2336"/>
                    </a:lnTo>
                    <a:lnTo>
                      <a:pt x="523875" y="3454"/>
                    </a:lnTo>
                    <a:lnTo>
                      <a:pt x="523875" y="6083"/>
                    </a:lnTo>
                    <a:lnTo>
                      <a:pt x="524344" y="7200"/>
                    </a:lnTo>
                    <a:lnTo>
                      <a:pt x="526211" y="9067"/>
                    </a:lnTo>
                    <a:lnTo>
                      <a:pt x="527329" y="9525"/>
                    </a:lnTo>
                    <a:lnTo>
                      <a:pt x="529958" y="9525"/>
                    </a:lnTo>
                    <a:lnTo>
                      <a:pt x="531075" y="9067"/>
                    </a:lnTo>
                    <a:lnTo>
                      <a:pt x="532942" y="7200"/>
                    </a:lnTo>
                    <a:lnTo>
                      <a:pt x="533400" y="6083"/>
                    </a:lnTo>
                    <a:lnTo>
                      <a:pt x="533400" y="3454"/>
                    </a:lnTo>
                    <a:close/>
                  </a:path>
                  <a:path w="5057775" h="2181225">
                    <a:moveTo>
                      <a:pt x="581025" y="2175154"/>
                    </a:moveTo>
                    <a:lnTo>
                      <a:pt x="580567" y="2174036"/>
                    </a:lnTo>
                    <a:lnTo>
                      <a:pt x="578700" y="2172170"/>
                    </a:lnTo>
                    <a:lnTo>
                      <a:pt x="577583" y="2171700"/>
                    </a:lnTo>
                    <a:lnTo>
                      <a:pt x="574954" y="2171700"/>
                    </a:lnTo>
                    <a:lnTo>
                      <a:pt x="573836" y="2172170"/>
                    </a:lnTo>
                    <a:lnTo>
                      <a:pt x="571969" y="2174036"/>
                    </a:lnTo>
                    <a:lnTo>
                      <a:pt x="571500" y="2175154"/>
                    </a:lnTo>
                    <a:lnTo>
                      <a:pt x="571500" y="2177783"/>
                    </a:lnTo>
                    <a:lnTo>
                      <a:pt x="571969" y="2178901"/>
                    </a:lnTo>
                    <a:lnTo>
                      <a:pt x="573836" y="2180767"/>
                    </a:lnTo>
                    <a:lnTo>
                      <a:pt x="574954" y="2181225"/>
                    </a:lnTo>
                    <a:lnTo>
                      <a:pt x="577583" y="2181225"/>
                    </a:lnTo>
                    <a:lnTo>
                      <a:pt x="578700" y="2180767"/>
                    </a:lnTo>
                    <a:lnTo>
                      <a:pt x="580567" y="2178901"/>
                    </a:lnTo>
                    <a:lnTo>
                      <a:pt x="581025" y="2177783"/>
                    </a:lnTo>
                    <a:lnTo>
                      <a:pt x="581025" y="2175154"/>
                    </a:lnTo>
                    <a:close/>
                  </a:path>
                  <a:path w="5057775" h="2181225">
                    <a:moveTo>
                      <a:pt x="581025" y="1451254"/>
                    </a:moveTo>
                    <a:lnTo>
                      <a:pt x="580567" y="1450136"/>
                    </a:lnTo>
                    <a:lnTo>
                      <a:pt x="578700" y="1448269"/>
                    </a:lnTo>
                    <a:lnTo>
                      <a:pt x="577583" y="1447800"/>
                    </a:lnTo>
                    <a:lnTo>
                      <a:pt x="574954" y="1447800"/>
                    </a:lnTo>
                    <a:lnTo>
                      <a:pt x="573836" y="1448269"/>
                    </a:lnTo>
                    <a:lnTo>
                      <a:pt x="571969" y="1450136"/>
                    </a:lnTo>
                    <a:lnTo>
                      <a:pt x="571500" y="1451254"/>
                    </a:lnTo>
                    <a:lnTo>
                      <a:pt x="571500" y="1453883"/>
                    </a:lnTo>
                    <a:lnTo>
                      <a:pt x="571969" y="1455000"/>
                    </a:lnTo>
                    <a:lnTo>
                      <a:pt x="573836" y="1456867"/>
                    </a:lnTo>
                    <a:lnTo>
                      <a:pt x="574954" y="1457325"/>
                    </a:lnTo>
                    <a:lnTo>
                      <a:pt x="577583" y="1457325"/>
                    </a:lnTo>
                    <a:lnTo>
                      <a:pt x="578700" y="1456867"/>
                    </a:lnTo>
                    <a:lnTo>
                      <a:pt x="580567" y="1455000"/>
                    </a:lnTo>
                    <a:lnTo>
                      <a:pt x="581025" y="1453883"/>
                    </a:lnTo>
                    <a:lnTo>
                      <a:pt x="581025" y="1451254"/>
                    </a:lnTo>
                    <a:close/>
                  </a:path>
                  <a:path w="5057775" h="2181225">
                    <a:moveTo>
                      <a:pt x="581025" y="727354"/>
                    </a:moveTo>
                    <a:lnTo>
                      <a:pt x="580567" y="726236"/>
                    </a:lnTo>
                    <a:lnTo>
                      <a:pt x="578700" y="724369"/>
                    </a:lnTo>
                    <a:lnTo>
                      <a:pt x="577583" y="723900"/>
                    </a:lnTo>
                    <a:lnTo>
                      <a:pt x="574954" y="723900"/>
                    </a:lnTo>
                    <a:lnTo>
                      <a:pt x="573836" y="724369"/>
                    </a:lnTo>
                    <a:lnTo>
                      <a:pt x="571969" y="726236"/>
                    </a:lnTo>
                    <a:lnTo>
                      <a:pt x="571500" y="727354"/>
                    </a:lnTo>
                    <a:lnTo>
                      <a:pt x="571500" y="729983"/>
                    </a:lnTo>
                    <a:lnTo>
                      <a:pt x="571969" y="731100"/>
                    </a:lnTo>
                    <a:lnTo>
                      <a:pt x="573836" y="732967"/>
                    </a:lnTo>
                    <a:lnTo>
                      <a:pt x="574954" y="733425"/>
                    </a:lnTo>
                    <a:lnTo>
                      <a:pt x="577583" y="733425"/>
                    </a:lnTo>
                    <a:lnTo>
                      <a:pt x="578700" y="732967"/>
                    </a:lnTo>
                    <a:lnTo>
                      <a:pt x="580567" y="731100"/>
                    </a:lnTo>
                    <a:lnTo>
                      <a:pt x="581025" y="729983"/>
                    </a:lnTo>
                    <a:lnTo>
                      <a:pt x="581025" y="727354"/>
                    </a:lnTo>
                    <a:close/>
                  </a:path>
                  <a:path w="5057775" h="2181225">
                    <a:moveTo>
                      <a:pt x="581025" y="3454"/>
                    </a:moveTo>
                    <a:lnTo>
                      <a:pt x="580567" y="2336"/>
                    </a:lnTo>
                    <a:lnTo>
                      <a:pt x="578700" y="469"/>
                    </a:lnTo>
                    <a:lnTo>
                      <a:pt x="577583" y="0"/>
                    </a:lnTo>
                    <a:lnTo>
                      <a:pt x="574954" y="0"/>
                    </a:lnTo>
                    <a:lnTo>
                      <a:pt x="573836" y="469"/>
                    </a:lnTo>
                    <a:lnTo>
                      <a:pt x="571969" y="2336"/>
                    </a:lnTo>
                    <a:lnTo>
                      <a:pt x="571500" y="3454"/>
                    </a:lnTo>
                    <a:lnTo>
                      <a:pt x="571500" y="6083"/>
                    </a:lnTo>
                    <a:lnTo>
                      <a:pt x="571969" y="7200"/>
                    </a:lnTo>
                    <a:lnTo>
                      <a:pt x="573836" y="9067"/>
                    </a:lnTo>
                    <a:lnTo>
                      <a:pt x="574954" y="9525"/>
                    </a:lnTo>
                    <a:lnTo>
                      <a:pt x="577583" y="9525"/>
                    </a:lnTo>
                    <a:lnTo>
                      <a:pt x="578700" y="9067"/>
                    </a:lnTo>
                    <a:lnTo>
                      <a:pt x="580567" y="7200"/>
                    </a:lnTo>
                    <a:lnTo>
                      <a:pt x="581025" y="6083"/>
                    </a:lnTo>
                    <a:lnTo>
                      <a:pt x="581025" y="3454"/>
                    </a:lnTo>
                    <a:close/>
                  </a:path>
                  <a:path w="5057775" h="2181225">
                    <a:moveTo>
                      <a:pt x="628650" y="2175154"/>
                    </a:moveTo>
                    <a:lnTo>
                      <a:pt x="628192" y="2174036"/>
                    </a:lnTo>
                    <a:lnTo>
                      <a:pt x="626325" y="2172170"/>
                    </a:lnTo>
                    <a:lnTo>
                      <a:pt x="625208" y="2171700"/>
                    </a:lnTo>
                    <a:lnTo>
                      <a:pt x="622579" y="2171700"/>
                    </a:lnTo>
                    <a:lnTo>
                      <a:pt x="621461" y="2172170"/>
                    </a:lnTo>
                    <a:lnTo>
                      <a:pt x="619594" y="2174036"/>
                    </a:lnTo>
                    <a:lnTo>
                      <a:pt x="619125" y="2175154"/>
                    </a:lnTo>
                    <a:lnTo>
                      <a:pt x="619125" y="2177783"/>
                    </a:lnTo>
                    <a:lnTo>
                      <a:pt x="619594" y="2178901"/>
                    </a:lnTo>
                    <a:lnTo>
                      <a:pt x="621461" y="2180767"/>
                    </a:lnTo>
                    <a:lnTo>
                      <a:pt x="622579" y="2181225"/>
                    </a:lnTo>
                    <a:lnTo>
                      <a:pt x="625208" y="2181225"/>
                    </a:lnTo>
                    <a:lnTo>
                      <a:pt x="626325" y="2180767"/>
                    </a:lnTo>
                    <a:lnTo>
                      <a:pt x="628192" y="2178901"/>
                    </a:lnTo>
                    <a:lnTo>
                      <a:pt x="628650" y="2177783"/>
                    </a:lnTo>
                    <a:lnTo>
                      <a:pt x="628650" y="2175154"/>
                    </a:lnTo>
                    <a:close/>
                  </a:path>
                  <a:path w="5057775" h="2181225">
                    <a:moveTo>
                      <a:pt x="628650" y="1451254"/>
                    </a:moveTo>
                    <a:lnTo>
                      <a:pt x="628192" y="1450136"/>
                    </a:lnTo>
                    <a:lnTo>
                      <a:pt x="626325" y="1448269"/>
                    </a:lnTo>
                    <a:lnTo>
                      <a:pt x="625208" y="1447800"/>
                    </a:lnTo>
                    <a:lnTo>
                      <a:pt x="622579" y="1447800"/>
                    </a:lnTo>
                    <a:lnTo>
                      <a:pt x="621461" y="1448269"/>
                    </a:lnTo>
                    <a:lnTo>
                      <a:pt x="619594" y="1450136"/>
                    </a:lnTo>
                    <a:lnTo>
                      <a:pt x="619125" y="1451254"/>
                    </a:lnTo>
                    <a:lnTo>
                      <a:pt x="619125" y="1453883"/>
                    </a:lnTo>
                    <a:lnTo>
                      <a:pt x="619594" y="1455000"/>
                    </a:lnTo>
                    <a:lnTo>
                      <a:pt x="621461" y="1456867"/>
                    </a:lnTo>
                    <a:lnTo>
                      <a:pt x="622579" y="1457325"/>
                    </a:lnTo>
                    <a:lnTo>
                      <a:pt x="625208" y="1457325"/>
                    </a:lnTo>
                    <a:lnTo>
                      <a:pt x="626325" y="1456867"/>
                    </a:lnTo>
                    <a:lnTo>
                      <a:pt x="628192" y="1455000"/>
                    </a:lnTo>
                    <a:lnTo>
                      <a:pt x="628650" y="1453883"/>
                    </a:lnTo>
                    <a:lnTo>
                      <a:pt x="628650" y="1451254"/>
                    </a:lnTo>
                    <a:close/>
                  </a:path>
                  <a:path w="5057775" h="2181225">
                    <a:moveTo>
                      <a:pt x="628650" y="727354"/>
                    </a:moveTo>
                    <a:lnTo>
                      <a:pt x="628192" y="726236"/>
                    </a:lnTo>
                    <a:lnTo>
                      <a:pt x="626325" y="724369"/>
                    </a:lnTo>
                    <a:lnTo>
                      <a:pt x="625208" y="723900"/>
                    </a:lnTo>
                    <a:lnTo>
                      <a:pt x="622579" y="723900"/>
                    </a:lnTo>
                    <a:lnTo>
                      <a:pt x="621461" y="724369"/>
                    </a:lnTo>
                    <a:lnTo>
                      <a:pt x="619594" y="726236"/>
                    </a:lnTo>
                    <a:lnTo>
                      <a:pt x="619125" y="727354"/>
                    </a:lnTo>
                    <a:lnTo>
                      <a:pt x="619125" y="729983"/>
                    </a:lnTo>
                    <a:lnTo>
                      <a:pt x="619594" y="731100"/>
                    </a:lnTo>
                    <a:lnTo>
                      <a:pt x="621461" y="732967"/>
                    </a:lnTo>
                    <a:lnTo>
                      <a:pt x="622579" y="733425"/>
                    </a:lnTo>
                    <a:lnTo>
                      <a:pt x="625208" y="733425"/>
                    </a:lnTo>
                    <a:lnTo>
                      <a:pt x="626325" y="732967"/>
                    </a:lnTo>
                    <a:lnTo>
                      <a:pt x="628192" y="731100"/>
                    </a:lnTo>
                    <a:lnTo>
                      <a:pt x="628650" y="729983"/>
                    </a:lnTo>
                    <a:lnTo>
                      <a:pt x="628650" y="727354"/>
                    </a:lnTo>
                    <a:close/>
                  </a:path>
                  <a:path w="5057775" h="2181225">
                    <a:moveTo>
                      <a:pt x="628650" y="3454"/>
                    </a:moveTo>
                    <a:lnTo>
                      <a:pt x="628192" y="2336"/>
                    </a:lnTo>
                    <a:lnTo>
                      <a:pt x="626325" y="469"/>
                    </a:lnTo>
                    <a:lnTo>
                      <a:pt x="625208" y="0"/>
                    </a:lnTo>
                    <a:lnTo>
                      <a:pt x="622579" y="0"/>
                    </a:lnTo>
                    <a:lnTo>
                      <a:pt x="621461" y="469"/>
                    </a:lnTo>
                    <a:lnTo>
                      <a:pt x="619594" y="2336"/>
                    </a:lnTo>
                    <a:lnTo>
                      <a:pt x="619125" y="3454"/>
                    </a:lnTo>
                    <a:lnTo>
                      <a:pt x="619125" y="6083"/>
                    </a:lnTo>
                    <a:lnTo>
                      <a:pt x="619594" y="7200"/>
                    </a:lnTo>
                    <a:lnTo>
                      <a:pt x="621461" y="9067"/>
                    </a:lnTo>
                    <a:lnTo>
                      <a:pt x="622579" y="9525"/>
                    </a:lnTo>
                    <a:lnTo>
                      <a:pt x="625208" y="9525"/>
                    </a:lnTo>
                    <a:lnTo>
                      <a:pt x="626325" y="9067"/>
                    </a:lnTo>
                    <a:lnTo>
                      <a:pt x="628192" y="7200"/>
                    </a:lnTo>
                    <a:lnTo>
                      <a:pt x="628650" y="6083"/>
                    </a:lnTo>
                    <a:lnTo>
                      <a:pt x="628650" y="3454"/>
                    </a:lnTo>
                    <a:close/>
                  </a:path>
                  <a:path w="5057775" h="2181225">
                    <a:moveTo>
                      <a:pt x="676275" y="2175154"/>
                    </a:moveTo>
                    <a:lnTo>
                      <a:pt x="675817" y="2174036"/>
                    </a:lnTo>
                    <a:lnTo>
                      <a:pt x="673950" y="2172170"/>
                    </a:lnTo>
                    <a:lnTo>
                      <a:pt x="672833" y="2171700"/>
                    </a:lnTo>
                    <a:lnTo>
                      <a:pt x="670204" y="2171700"/>
                    </a:lnTo>
                    <a:lnTo>
                      <a:pt x="669086" y="2172170"/>
                    </a:lnTo>
                    <a:lnTo>
                      <a:pt x="667219" y="2174036"/>
                    </a:lnTo>
                    <a:lnTo>
                      <a:pt x="666750" y="2175154"/>
                    </a:lnTo>
                    <a:lnTo>
                      <a:pt x="666750" y="2177783"/>
                    </a:lnTo>
                    <a:lnTo>
                      <a:pt x="667219" y="2178901"/>
                    </a:lnTo>
                    <a:lnTo>
                      <a:pt x="669086" y="2180767"/>
                    </a:lnTo>
                    <a:lnTo>
                      <a:pt x="670204" y="2181225"/>
                    </a:lnTo>
                    <a:lnTo>
                      <a:pt x="672833" y="2181225"/>
                    </a:lnTo>
                    <a:lnTo>
                      <a:pt x="673950" y="2180767"/>
                    </a:lnTo>
                    <a:lnTo>
                      <a:pt x="675817" y="2178901"/>
                    </a:lnTo>
                    <a:lnTo>
                      <a:pt x="676275" y="2177783"/>
                    </a:lnTo>
                    <a:lnTo>
                      <a:pt x="676275" y="2175154"/>
                    </a:lnTo>
                    <a:close/>
                  </a:path>
                  <a:path w="5057775" h="2181225">
                    <a:moveTo>
                      <a:pt x="676275" y="1451254"/>
                    </a:moveTo>
                    <a:lnTo>
                      <a:pt x="675817" y="1450136"/>
                    </a:lnTo>
                    <a:lnTo>
                      <a:pt x="673950" y="1448269"/>
                    </a:lnTo>
                    <a:lnTo>
                      <a:pt x="672833" y="1447800"/>
                    </a:lnTo>
                    <a:lnTo>
                      <a:pt x="670204" y="1447800"/>
                    </a:lnTo>
                    <a:lnTo>
                      <a:pt x="669086" y="1448269"/>
                    </a:lnTo>
                    <a:lnTo>
                      <a:pt x="667219" y="1450136"/>
                    </a:lnTo>
                    <a:lnTo>
                      <a:pt x="666750" y="1451254"/>
                    </a:lnTo>
                    <a:lnTo>
                      <a:pt x="666750" y="1453883"/>
                    </a:lnTo>
                    <a:lnTo>
                      <a:pt x="667219" y="1455000"/>
                    </a:lnTo>
                    <a:lnTo>
                      <a:pt x="669086" y="1456867"/>
                    </a:lnTo>
                    <a:lnTo>
                      <a:pt x="670204" y="1457325"/>
                    </a:lnTo>
                    <a:lnTo>
                      <a:pt x="672833" y="1457325"/>
                    </a:lnTo>
                    <a:lnTo>
                      <a:pt x="673950" y="1456867"/>
                    </a:lnTo>
                    <a:lnTo>
                      <a:pt x="675817" y="1455000"/>
                    </a:lnTo>
                    <a:lnTo>
                      <a:pt x="676275" y="1453883"/>
                    </a:lnTo>
                    <a:lnTo>
                      <a:pt x="676275" y="1451254"/>
                    </a:lnTo>
                    <a:close/>
                  </a:path>
                  <a:path w="5057775" h="2181225">
                    <a:moveTo>
                      <a:pt x="676275" y="727354"/>
                    </a:moveTo>
                    <a:lnTo>
                      <a:pt x="675817" y="726236"/>
                    </a:lnTo>
                    <a:lnTo>
                      <a:pt x="673950" y="724369"/>
                    </a:lnTo>
                    <a:lnTo>
                      <a:pt x="672833" y="723900"/>
                    </a:lnTo>
                    <a:lnTo>
                      <a:pt x="670204" y="723900"/>
                    </a:lnTo>
                    <a:lnTo>
                      <a:pt x="669086" y="724369"/>
                    </a:lnTo>
                    <a:lnTo>
                      <a:pt x="667219" y="726236"/>
                    </a:lnTo>
                    <a:lnTo>
                      <a:pt x="666750" y="727354"/>
                    </a:lnTo>
                    <a:lnTo>
                      <a:pt x="666750" y="729983"/>
                    </a:lnTo>
                    <a:lnTo>
                      <a:pt x="667219" y="731100"/>
                    </a:lnTo>
                    <a:lnTo>
                      <a:pt x="669086" y="732967"/>
                    </a:lnTo>
                    <a:lnTo>
                      <a:pt x="670204" y="733425"/>
                    </a:lnTo>
                    <a:lnTo>
                      <a:pt x="672833" y="733425"/>
                    </a:lnTo>
                    <a:lnTo>
                      <a:pt x="673950" y="732967"/>
                    </a:lnTo>
                    <a:lnTo>
                      <a:pt x="675817" y="731100"/>
                    </a:lnTo>
                    <a:lnTo>
                      <a:pt x="676275" y="729983"/>
                    </a:lnTo>
                    <a:lnTo>
                      <a:pt x="676275" y="727354"/>
                    </a:lnTo>
                    <a:close/>
                  </a:path>
                  <a:path w="5057775" h="2181225">
                    <a:moveTo>
                      <a:pt x="676275" y="3454"/>
                    </a:moveTo>
                    <a:lnTo>
                      <a:pt x="675817" y="2336"/>
                    </a:lnTo>
                    <a:lnTo>
                      <a:pt x="673950" y="469"/>
                    </a:lnTo>
                    <a:lnTo>
                      <a:pt x="672833" y="0"/>
                    </a:lnTo>
                    <a:lnTo>
                      <a:pt x="670204" y="0"/>
                    </a:lnTo>
                    <a:lnTo>
                      <a:pt x="669086" y="469"/>
                    </a:lnTo>
                    <a:lnTo>
                      <a:pt x="667219" y="2336"/>
                    </a:lnTo>
                    <a:lnTo>
                      <a:pt x="666750" y="3454"/>
                    </a:lnTo>
                    <a:lnTo>
                      <a:pt x="666750" y="6083"/>
                    </a:lnTo>
                    <a:lnTo>
                      <a:pt x="667219" y="7200"/>
                    </a:lnTo>
                    <a:lnTo>
                      <a:pt x="669086" y="9067"/>
                    </a:lnTo>
                    <a:lnTo>
                      <a:pt x="670204" y="9525"/>
                    </a:lnTo>
                    <a:lnTo>
                      <a:pt x="672833" y="9525"/>
                    </a:lnTo>
                    <a:lnTo>
                      <a:pt x="673950" y="9067"/>
                    </a:lnTo>
                    <a:lnTo>
                      <a:pt x="675817" y="7200"/>
                    </a:lnTo>
                    <a:lnTo>
                      <a:pt x="676275" y="6083"/>
                    </a:lnTo>
                    <a:lnTo>
                      <a:pt x="676275" y="3454"/>
                    </a:lnTo>
                    <a:close/>
                  </a:path>
                  <a:path w="5057775" h="2181225">
                    <a:moveTo>
                      <a:pt x="723900" y="2175154"/>
                    </a:moveTo>
                    <a:lnTo>
                      <a:pt x="723442" y="2174036"/>
                    </a:lnTo>
                    <a:lnTo>
                      <a:pt x="721575" y="2172170"/>
                    </a:lnTo>
                    <a:lnTo>
                      <a:pt x="720458" y="2171700"/>
                    </a:lnTo>
                    <a:lnTo>
                      <a:pt x="717829" y="2171700"/>
                    </a:lnTo>
                    <a:lnTo>
                      <a:pt x="716711" y="2172170"/>
                    </a:lnTo>
                    <a:lnTo>
                      <a:pt x="714844" y="2174036"/>
                    </a:lnTo>
                    <a:lnTo>
                      <a:pt x="714375" y="2175154"/>
                    </a:lnTo>
                    <a:lnTo>
                      <a:pt x="714375" y="2177783"/>
                    </a:lnTo>
                    <a:lnTo>
                      <a:pt x="714844" y="2178901"/>
                    </a:lnTo>
                    <a:lnTo>
                      <a:pt x="716711" y="2180767"/>
                    </a:lnTo>
                    <a:lnTo>
                      <a:pt x="717829" y="2181225"/>
                    </a:lnTo>
                    <a:lnTo>
                      <a:pt x="720458" y="2181225"/>
                    </a:lnTo>
                    <a:lnTo>
                      <a:pt x="721575" y="2180767"/>
                    </a:lnTo>
                    <a:lnTo>
                      <a:pt x="723442" y="2178901"/>
                    </a:lnTo>
                    <a:lnTo>
                      <a:pt x="723900" y="2177783"/>
                    </a:lnTo>
                    <a:lnTo>
                      <a:pt x="723900" y="2175154"/>
                    </a:lnTo>
                    <a:close/>
                  </a:path>
                  <a:path w="5057775" h="2181225">
                    <a:moveTo>
                      <a:pt x="723900" y="1451254"/>
                    </a:moveTo>
                    <a:lnTo>
                      <a:pt x="723442" y="1450136"/>
                    </a:lnTo>
                    <a:lnTo>
                      <a:pt x="721575" y="1448269"/>
                    </a:lnTo>
                    <a:lnTo>
                      <a:pt x="720458" y="1447800"/>
                    </a:lnTo>
                    <a:lnTo>
                      <a:pt x="717829" y="1447800"/>
                    </a:lnTo>
                    <a:lnTo>
                      <a:pt x="716711" y="1448269"/>
                    </a:lnTo>
                    <a:lnTo>
                      <a:pt x="714844" y="1450136"/>
                    </a:lnTo>
                    <a:lnTo>
                      <a:pt x="714375" y="1451254"/>
                    </a:lnTo>
                    <a:lnTo>
                      <a:pt x="714375" y="1453883"/>
                    </a:lnTo>
                    <a:lnTo>
                      <a:pt x="714844" y="1455000"/>
                    </a:lnTo>
                    <a:lnTo>
                      <a:pt x="716711" y="1456867"/>
                    </a:lnTo>
                    <a:lnTo>
                      <a:pt x="717829" y="1457325"/>
                    </a:lnTo>
                    <a:lnTo>
                      <a:pt x="720458" y="1457325"/>
                    </a:lnTo>
                    <a:lnTo>
                      <a:pt x="721575" y="1456867"/>
                    </a:lnTo>
                    <a:lnTo>
                      <a:pt x="723442" y="1455000"/>
                    </a:lnTo>
                    <a:lnTo>
                      <a:pt x="723900" y="1453883"/>
                    </a:lnTo>
                    <a:lnTo>
                      <a:pt x="723900" y="1451254"/>
                    </a:lnTo>
                    <a:close/>
                  </a:path>
                  <a:path w="5057775" h="2181225">
                    <a:moveTo>
                      <a:pt x="723900" y="727354"/>
                    </a:moveTo>
                    <a:lnTo>
                      <a:pt x="723442" y="726236"/>
                    </a:lnTo>
                    <a:lnTo>
                      <a:pt x="721575" y="724369"/>
                    </a:lnTo>
                    <a:lnTo>
                      <a:pt x="720458" y="723900"/>
                    </a:lnTo>
                    <a:lnTo>
                      <a:pt x="717829" y="723900"/>
                    </a:lnTo>
                    <a:lnTo>
                      <a:pt x="716711" y="724369"/>
                    </a:lnTo>
                    <a:lnTo>
                      <a:pt x="714844" y="726236"/>
                    </a:lnTo>
                    <a:lnTo>
                      <a:pt x="714375" y="727354"/>
                    </a:lnTo>
                    <a:lnTo>
                      <a:pt x="714375" y="729983"/>
                    </a:lnTo>
                    <a:lnTo>
                      <a:pt x="714844" y="731100"/>
                    </a:lnTo>
                    <a:lnTo>
                      <a:pt x="716711" y="732967"/>
                    </a:lnTo>
                    <a:lnTo>
                      <a:pt x="717829" y="733425"/>
                    </a:lnTo>
                    <a:lnTo>
                      <a:pt x="720458" y="733425"/>
                    </a:lnTo>
                    <a:lnTo>
                      <a:pt x="721575" y="732967"/>
                    </a:lnTo>
                    <a:lnTo>
                      <a:pt x="723442" y="731100"/>
                    </a:lnTo>
                    <a:lnTo>
                      <a:pt x="723900" y="729983"/>
                    </a:lnTo>
                    <a:lnTo>
                      <a:pt x="723900" y="727354"/>
                    </a:lnTo>
                    <a:close/>
                  </a:path>
                  <a:path w="5057775" h="2181225">
                    <a:moveTo>
                      <a:pt x="723900" y="3454"/>
                    </a:moveTo>
                    <a:lnTo>
                      <a:pt x="723442" y="2336"/>
                    </a:lnTo>
                    <a:lnTo>
                      <a:pt x="721575" y="469"/>
                    </a:lnTo>
                    <a:lnTo>
                      <a:pt x="720458" y="0"/>
                    </a:lnTo>
                    <a:lnTo>
                      <a:pt x="717829" y="0"/>
                    </a:lnTo>
                    <a:lnTo>
                      <a:pt x="716711" y="469"/>
                    </a:lnTo>
                    <a:lnTo>
                      <a:pt x="714844" y="2336"/>
                    </a:lnTo>
                    <a:lnTo>
                      <a:pt x="714375" y="3454"/>
                    </a:lnTo>
                    <a:lnTo>
                      <a:pt x="714375" y="6083"/>
                    </a:lnTo>
                    <a:lnTo>
                      <a:pt x="714844" y="7200"/>
                    </a:lnTo>
                    <a:lnTo>
                      <a:pt x="716711" y="9067"/>
                    </a:lnTo>
                    <a:lnTo>
                      <a:pt x="717829" y="9525"/>
                    </a:lnTo>
                    <a:lnTo>
                      <a:pt x="720458" y="9525"/>
                    </a:lnTo>
                    <a:lnTo>
                      <a:pt x="721575" y="9067"/>
                    </a:lnTo>
                    <a:lnTo>
                      <a:pt x="723442" y="7200"/>
                    </a:lnTo>
                    <a:lnTo>
                      <a:pt x="723900" y="6083"/>
                    </a:lnTo>
                    <a:lnTo>
                      <a:pt x="723900" y="3454"/>
                    </a:lnTo>
                    <a:close/>
                  </a:path>
                  <a:path w="5057775" h="2181225">
                    <a:moveTo>
                      <a:pt x="771525" y="2175154"/>
                    </a:moveTo>
                    <a:lnTo>
                      <a:pt x="771067" y="2174036"/>
                    </a:lnTo>
                    <a:lnTo>
                      <a:pt x="769200" y="2172170"/>
                    </a:lnTo>
                    <a:lnTo>
                      <a:pt x="768083" y="2171700"/>
                    </a:lnTo>
                    <a:lnTo>
                      <a:pt x="765454" y="2171700"/>
                    </a:lnTo>
                    <a:lnTo>
                      <a:pt x="764336" y="2172170"/>
                    </a:lnTo>
                    <a:lnTo>
                      <a:pt x="762469" y="2174036"/>
                    </a:lnTo>
                    <a:lnTo>
                      <a:pt x="762000" y="2175154"/>
                    </a:lnTo>
                    <a:lnTo>
                      <a:pt x="762000" y="2177783"/>
                    </a:lnTo>
                    <a:lnTo>
                      <a:pt x="762469" y="2178901"/>
                    </a:lnTo>
                    <a:lnTo>
                      <a:pt x="764336" y="2180767"/>
                    </a:lnTo>
                    <a:lnTo>
                      <a:pt x="765454" y="2181225"/>
                    </a:lnTo>
                    <a:lnTo>
                      <a:pt x="768083" y="2181225"/>
                    </a:lnTo>
                    <a:lnTo>
                      <a:pt x="769200" y="2180767"/>
                    </a:lnTo>
                    <a:lnTo>
                      <a:pt x="771067" y="2178901"/>
                    </a:lnTo>
                    <a:lnTo>
                      <a:pt x="771525" y="2177783"/>
                    </a:lnTo>
                    <a:lnTo>
                      <a:pt x="771525" y="2175154"/>
                    </a:lnTo>
                    <a:close/>
                  </a:path>
                  <a:path w="5057775" h="2181225">
                    <a:moveTo>
                      <a:pt x="771525" y="1451254"/>
                    </a:moveTo>
                    <a:lnTo>
                      <a:pt x="771067" y="1450136"/>
                    </a:lnTo>
                    <a:lnTo>
                      <a:pt x="769200" y="1448269"/>
                    </a:lnTo>
                    <a:lnTo>
                      <a:pt x="768083" y="1447800"/>
                    </a:lnTo>
                    <a:lnTo>
                      <a:pt x="765454" y="1447800"/>
                    </a:lnTo>
                    <a:lnTo>
                      <a:pt x="764336" y="1448269"/>
                    </a:lnTo>
                    <a:lnTo>
                      <a:pt x="762469" y="1450136"/>
                    </a:lnTo>
                    <a:lnTo>
                      <a:pt x="762000" y="1451254"/>
                    </a:lnTo>
                    <a:lnTo>
                      <a:pt x="762000" y="1453883"/>
                    </a:lnTo>
                    <a:lnTo>
                      <a:pt x="762469" y="1455000"/>
                    </a:lnTo>
                    <a:lnTo>
                      <a:pt x="764336" y="1456867"/>
                    </a:lnTo>
                    <a:lnTo>
                      <a:pt x="765454" y="1457325"/>
                    </a:lnTo>
                    <a:lnTo>
                      <a:pt x="768083" y="1457325"/>
                    </a:lnTo>
                    <a:lnTo>
                      <a:pt x="769200" y="1456867"/>
                    </a:lnTo>
                    <a:lnTo>
                      <a:pt x="771067" y="1455000"/>
                    </a:lnTo>
                    <a:lnTo>
                      <a:pt x="771525" y="1453883"/>
                    </a:lnTo>
                    <a:lnTo>
                      <a:pt x="771525" y="1451254"/>
                    </a:lnTo>
                    <a:close/>
                  </a:path>
                  <a:path w="5057775" h="2181225">
                    <a:moveTo>
                      <a:pt x="771525" y="727354"/>
                    </a:moveTo>
                    <a:lnTo>
                      <a:pt x="771067" y="726236"/>
                    </a:lnTo>
                    <a:lnTo>
                      <a:pt x="769200" y="724369"/>
                    </a:lnTo>
                    <a:lnTo>
                      <a:pt x="768083" y="723900"/>
                    </a:lnTo>
                    <a:lnTo>
                      <a:pt x="765454" y="723900"/>
                    </a:lnTo>
                    <a:lnTo>
                      <a:pt x="764336" y="724369"/>
                    </a:lnTo>
                    <a:lnTo>
                      <a:pt x="762469" y="726236"/>
                    </a:lnTo>
                    <a:lnTo>
                      <a:pt x="762000" y="727354"/>
                    </a:lnTo>
                    <a:lnTo>
                      <a:pt x="762000" y="729983"/>
                    </a:lnTo>
                    <a:lnTo>
                      <a:pt x="762469" y="731100"/>
                    </a:lnTo>
                    <a:lnTo>
                      <a:pt x="764336" y="732967"/>
                    </a:lnTo>
                    <a:lnTo>
                      <a:pt x="765454" y="733425"/>
                    </a:lnTo>
                    <a:lnTo>
                      <a:pt x="768083" y="733425"/>
                    </a:lnTo>
                    <a:lnTo>
                      <a:pt x="769200" y="732967"/>
                    </a:lnTo>
                    <a:lnTo>
                      <a:pt x="771067" y="731100"/>
                    </a:lnTo>
                    <a:lnTo>
                      <a:pt x="771525" y="729983"/>
                    </a:lnTo>
                    <a:lnTo>
                      <a:pt x="771525" y="727354"/>
                    </a:lnTo>
                    <a:close/>
                  </a:path>
                  <a:path w="5057775" h="2181225">
                    <a:moveTo>
                      <a:pt x="771525" y="3454"/>
                    </a:moveTo>
                    <a:lnTo>
                      <a:pt x="771067" y="2336"/>
                    </a:lnTo>
                    <a:lnTo>
                      <a:pt x="769200" y="469"/>
                    </a:lnTo>
                    <a:lnTo>
                      <a:pt x="768083" y="0"/>
                    </a:lnTo>
                    <a:lnTo>
                      <a:pt x="765454" y="0"/>
                    </a:lnTo>
                    <a:lnTo>
                      <a:pt x="764336" y="469"/>
                    </a:lnTo>
                    <a:lnTo>
                      <a:pt x="762469" y="2336"/>
                    </a:lnTo>
                    <a:lnTo>
                      <a:pt x="762000" y="3454"/>
                    </a:lnTo>
                    <a:lnTo>
                      <a:pt x="762000" y="6083"/>
                    </a:lnTo>
                    <a:lnTo>
                      <a:pt x="762469" y="7200"/>
                    </a:lnTo>
                    <a:lnTo>
                      <a:pt x="764336" y="9067"/>
                    </a:lnTo>
                    <a:lnTo>
                      <a:pt x="765454" y="9525"/>
                    </a:lnTo>
                    <a:lnTo>
                      <a:pt x="768083" y="9525"/>
                    </a:lnTo>
                    <a:lnTo>
                      <a:pt x="769200" y="9067"/>
                    </a:lnTo>
                    <a:lnTo>
                      <a:pt x="771067" y="7200"/>
                    </a:lnTo>
                    <a:lnTo>
                      <a:pt x="771525" y="6083"/>
                    </a:lnTo>
                    <a:lnTo>
                      <a:pt x="771525" y="3454"/>
                    </a:lnTo>
                    <a:close/>
                  </a:path>
                  <a:path w="5057775" h="2181225">
                    <a:moveTo>
                      <a:pt x="819150" y="2175154"/>
                    </a:moveTo>
                    <a:lnTo>
                      <a:pt x="818692" y="2174036"/>
                    </a:lnTo>
                    <a:lnTo>
                      <a:pt x="816825" y="2172170"/>
                    </a:lnTo>
                    <a:lnTo>
                      <a:pt x="815708" y="2171700"/>
                    </a:lnTo>
                    <a:lnTo>
                      <a:pt x="813079" y="2171700"/>
                    </a:lnTo>
                    <a:lnTo>
                      <a:pt x="811961" y="2172170"/>
                    </a:lnTo>
                    <a:lnTo>
                      <a:pt x="810094" y="2174036"/>
                    </a:lnTo>
                    <a:lnTo>
                      <a:pt x="809625" y="2175154"/>
                    </a:lnTo>
                    <a:lnTo>
                      <a:pt x="809625" y="2177783"/>
                    </a:lnTo>
                    <a:lnTo>
                      <a:pt x="810094" y="2178901"/>
                    </a:lnTo>
                    <a:lnTo>
                      <a:pt x="811961" y="2180767"/>
                    </a:lnTo>
                    <a:lnTo>
                      <a:pt x="813079" y="2181225"/>
                    </a:lnTo>
                    <a:lnTo>
                      <a:pt x="815708" y="2181225"/>
                    </a:lnTo>
                    <a:lnTo>
                      <a:pt x="816825" y="2180767"/>
                    </a:lnTo>
                    <a:lnTo>
                      <a:pt x="818692" y="2178901"/>
                    </a:lnTo>
                    <a:lnTo>
                      <a:pt x="819150" y="2177783"/>
                    </a:lnTo>
                    <a:lnTo>
                      <a:pt x="819150" y="2175154"/>
                    </a:lnTo>
                    <a:close/>
                  </a:path>
                  <a:path w="5057775" h="2181225">
                    <a:moveTo>
                      <a:pt x="819150" y="1451254"/>
                    </a:moveTo>
                    <a:lnTo>
                      <a:pt x="818692" y="1450136"/>
                    </a:lnTo>
                    <a:lnTo>
                      <a:pt x="816825" y="1448269"/>
                    </a:lnTo>
                    <a:lnTo>
                      <a:pt x="815708" y="1447800"/>
                    </a:lnTo>
                    <a:lnTo>
                      <a:pt x="813079" y="1447800"/>
                    </a:lnTo>
                    <a:lnTo>
                      <a:pt x="811961" y="1448269"/>
                    </a:lnTo>
                    <a:lnTo>
                      <a:pt x="810094" y="1450136"/>
                    </a:lnTo>
                    <a:lnTo>
                      <a:pt x="809625" y="1451254"/>
                    </a:lnTo>
                    <a:lnTo>
                      <a:pt x="809625" y="1453883"/>
                    </a:lnTo>
                    <a:lnTo>
                      <a:pt x="810094" y="1455000"/>
                    </a:lnTo>
                    <a:lnTo>
                      <a:pt x="811961" y="1456867"/>
                    </a:lnTo>
                    <a:lnTo>
                      <a:pt x="813079" y="1457325"/>
                    </a:lnTo>
                    <a:lnTo>
                      <a:pt x="815708" y="1457325"/>
                    </a:lnTo>
                    <a:lnTo>
                      <a:pt x="816825" y="1456867"/>
                    </a:lnTo>
                    <a:lnTo>
                      <a:pt x="818692" y="1455000"/>
                    </a:lnTo>
                    <a:lnTo>
                      <a:pt x="819150" y="1453883"/>
                    </a:lnTo>
                    <a:lnTo>
                      <a:pt x="819150" y="1451254"/>
                    </a:lnTo>
                    <a:close/>
                  </a:path>
                  <a:path w="5057775" h="2181225">
                    <a:moveTo>
                      <a:pt x="819150" y="727354"/>
                    </a:moveTo>
                    <a:lnTo>
                      <a:pt x="818692" y="726236"/>
                    </a:lnTo>
                    <a:lnTo>
                      <a:pt x="816825" y="724369"/>
                    </a:lnTo>
                    <a:lnTo>
                      <a:pt x="815708" y="723900"/>
                    </a:lnTo>
                    <a:lnTo>
                      <a:pt x="813079" y="723900"/>
                    </a:lnTo>
                    <a:lnTo>
                      <a:pt x="811961" y="724369"/>
                    </a:lnTo>
                    <a:lnTo>
                      <a:pt x="810094" y="726236"/>
                    </a:lnTo>
                    <a:lnTo>
                      <a:pt x="809625" y="727354"/>
                    </a:lnTo>
                    <a:lnTo>
                      <a:pt x="809625" y="729983"/>
                    </a:lnTo>
                    <a:lnTo>
                      <a:pt x="810094" y="731100"/>
                    </a:lnTo>
                    <a:lnTo>
                      <a:pt x="811961" y="732967"/>
                    </a:lnTo>
                    <a:lnTo>
                      <a:pt x="813079" y="733425"/>
                    </a:lnTo>
                    <a:lnTo>
                      <a:pt x="815708" y="733425"/>
                    </a:lnTo>
                    <a:lnTo>
                      <a:pt x="816825" y="732967"/>
                    </a:lnTo>
                    <a:lnTo>
                      <a:pt x="818692" y="731100"/>
                    </a:lnTo>
                    <a:lnTo>
                      <a:pt x="819150" y="729983"/>
                    </a:lnTo>
                    <a:lnTo>
                      <a:pt x="819150" y="727354"/>
                    </a:lnTo>
                    <a:close/>
                  </a:path>
                  <a:path w="5057775" h="2181225">
                    <a:moveTo>
                      <a:pt x="819150" y="3454"/>
                    </a:moveTo>
                    <a:lnTo>
                      <a:pt x="818692" y="2336"/>
                    </a:lnTo>
                    <a:lnTo>
                      <a:pt x="816825" y="469"/>
                    </a:lnTo>
                    <a:lnTo>
                      <a:pt x="815708" y="0"/>
                    </a:lnTo>
                    <a:lnTo>
                      <a:pt x="813079" y="0"/>
                    </a:lnTo>
                    <a:lnTo>
                      <a:pt x="811961" y="469"/>
                    </a:lnTo>
                    <a:lnTo>
                      <a:pt x="810094" y="2336"/>
                    </a:lnTo>
                    <a:lnTo>
                      <a:pt x="809625" y="3454"/>
                    </a:lnTo>
                    <a:lnTo>
                      <a:pt x="809625" y="6083"/>
                    </a:lnTo>
                    <a:lnTo>
                      <a:pt x="810094" y="7200"/>
                    </a:lnTo>
                    <a:lnTo>
                      <a:pt x="811961" y="9067"/>
                    </a:lnTo>
                    <a:lnTo>
                      <a:pt x="813079" y="9525"/>
                    </a:lnTo>
                    <a:lnTo>
                      <a:pt x="815708" y="9525"/>
                    </a:lnTo>
                    <a:lnTo>
                      <a:pt x="816825" y="9067"/>
                    </a:lnTo>
                    <a:lnTo>
                      <a:pt x="818692" y="7200"/>
                    </a:lnTo>
                    <a:lnTo>
                      <a:pt x="819150" y="6083"/>
                    </a:lnTo>
                    <a:lnTo>
                      <a:pt x="819150" y="3454"/>
                    </a:lnTo>
                    <a:close/>
                  </a:path>
                  <a:path w="5057775" h="2181225">
                    <a:moveTo>
                      <a:pt x="866775" y="2175154"/>
                    </a:moveTo>
                    <a:lnTo>
                      <a:pt x="866317" y="2174036"/>
                    </a:lnTo>
                    <a:lnTo>
                      <a:pt x="864450" y="2172170"/>
                    </a:lnTo>
                    <a:lnTo>
                      <a:pt x="863333" y="2171700"/>
                    </a:lnTo>
                    <a:lnTo>
                      <a:pt x="860704" y="2171700"/>
                    </a:lnTo>
                    <a:lnTo>
                      <a:pt x="859586" y="2172170"/>
                    </a:lnTo>
                    <a:lnTo>
                      <a:pt x="857719" y="2174036"/>
                    </a:lnTo>
                    <a:lnTo>
                      <a:pt x="857250" y="2175154"/>
                    </a:lnTo>
                    <a:lnTo>
                      <a:pt x="857250" y="2177783"/>
                    </a:lnTo>
                    <a:lnTo>
                      <a:pt x="857719" y="2178901"/>
                    </a:lnTo>
                    <a:lnTo>
                      <a:pt x="859586" y="2180767"/>
                    </a:lnTo>
                    <a:lnTo>
                      <a:pt x="860704" y="2181225"/>
                    </a:lnTo>
                    <a:lnTo>
                      <a:pt x="863333" y="2181225"/>
                    </a:lnTo>
                    <a:lnTo>
                      <a:pt x="864450" y="2180767"/>
                    </a:lnTo>
                    <a:lnTo>
                      <a:pt x="866317" y="2178901"/>
                    </a:lnTo>
                    <a:lnTo>
                      <a:pt x="866775" y="2177783"/>
                    </a:lnTo>
                    <a:lnTo>
                      <a:pt x="866775" y="2175154"/>
                    </a:lnTo>
                    <a:close/>
                  </a:path>
                  <a:path w="5057775" h="2181225">
                    <a:moveTo>
                      <a:pt x="866775" y="1451254"/>
                    </a:moveTo>
                    <a:lnTo>
                      <a:pt x="866317" y="1450136"/>
                    </a:lnTo>
                    <a:lnTo>
                      <a:pt x="864450" y="1448269"/>
                    </a:lnTo>
                    <a:lnTo>
                      <a:pt x="863333" y="1447800"/>
                    </a:lnTo>
                    <a:lnTo>
                      <a:pt x="860704" y="1447800"/>
                    </a:lnTo>
                    <a:lnTo>
                      <a:pt x="859586" y="1448269"/>
                    </a:lnTo>
                    <a:lnTo>
                      <a:pt x="857719" y="1450136"/>
                    </a:lnTo>
                    <a:lnTo>
                      <a:pt x="857250" y="1451254"/>
                    </a:lnTo>
                    <a:lnTo>
                      <a:pt x="857250" y="1453883"/>
                    </a:lnTo>
                    <a:lnTo>
                      <a:pt x="857719" y="1455000"/>
                    </a:lnTo>
                    <a:lnTo>
                      <a:pt x="859586" y="1456867"/>
                    </a:lnTo>
                    <a:lnTo>
                      <a:pt x="860704" y="1457325"/>
                    </a:lnTo>
                    <a:lnTo>
                      <a:pt x="863333" y="1457325"/>
                    </a:lnTo>
                    <a:lnTo>
                      <a:pt x="864450" y="1456867"/>
                    </a:lnTo>
                    <a:lnTo>
                      <a:pt x="866317" y="1455000"/>
                    </a:lnTo>
                    <a:lnTo>
                      <a:pt x="866775" y="1453883"/>
                    </a:lnTo>
                    <a:lnTo>
                      <a:pt x="866775" y="1451254"/>
                    </a:lnTo>
                    <a:close/>
                  </a:path>
                  <a:path w="5057775" h="2181225">
                    <a:moveTo>
                      <a:pt x="866775" y="727354"/>
                    </a:moveTo>
                    <a:lnTo>
                      <a:pt x="866317" y="726236"/>
                    </a:lnTo>
                    <a:lnTo>
                      <a:pt x="864450" y="724369"/>
                    </a:lnTo>
                    <a:lnTo>
                      <a:pt x="863333" y="723900"/>
                    </a:lnTo>
                    <a:lnTo>
                      <a:pt x="860704" y="723900"/>
                    </a:lnTo>
                    <a:lnTo>
                      <a:pt x="859586" y="724369"/>
                    </a:lnTo>
                    <a:lnTo>
                      <a:pt x="857719" y="726236"/>
                    </a:lnTo>
                    <a:lnTo>
                      <a:pt x="857250" y="727354"/>
                    </a:lnTo>
                    <a:lnTo>
                      <a:pt x="857250" y="729983"/>
                    </a:lnTo>
                    <a:lnTo>
                      <a:pt x="857719" y="731100"/>
                    </a:lnTo>
                    <a:lnTo>
                      <a:pt x="859586" y="732967"/>
                    </a:lnTo>
                    <a:lnTo>
                      <a:pt x="860704" y="733425"/>
                    </a:lnTo>
                    <a:lnTo>
                      <a:pt x="863333" y="733425"/>
                    </a:lnTo>
                    <a:lnTo>
                      <a:pt x="864450" y="732967"/>
                    </a:lnTo>
                    <a:lnTo>
                      <a:pt x="866317" y="731100"/>
                    </a:lnTo>
                    <a:lnTo>
                      <a:pt x="866775" y="729983"/>
                    </a:lnTo>
                    <a:lnTo>
                      <a:pt x="866775" y="727354"/>
                    </a:lnTo>
                    <a:close/>
                  </a:path>
                  <a:path w="5057775" h="2181225">
                    <a:moveTo>
                      <a:pt x="866775" y="3454"/>
                    </a:moveTo>
                    <a:lnTo>
                      <a:pt x="866317" y="2336"/>
                    </a:lnTo>
                    <a:lnTo>
                      <a:pt x="864450" y="469"/>
                    </a:lnTo>
                    <a:lnTo>
                      <a:pt x="863333" y="0"/>
                    </a:lnTo>
                    <a:lnTo>
                      <a:pt x="860704" y="0"/>
                    </a:lnTo>
                    <a:lnTo>
                      <a:pt x="859586" y="469"/>
                    </a:lnTo>
                    <a:lnTo>
                      <a:pt x="857719" y="2336"/>
                    </a:lnTo>
                    <a:lnTo>
                      <a:pt x="857250" y="3454"/>
                    </a:lnTo>
                    <a:lnTo>
                      <a:pt x="857250" y="6083"/>
                    </a:lnTo>
                    <a:lnTo>
                      <a:pt x="857719" y="7200"/>
                    </a:lnTo>
                    <a:lnTo>
                      <a:pt x="859586" y="9067"/>
                    </a:lnTo>
                    <a:lnTo>
                      <a:pt x="860704" y="9525"/>
                    </a:lnTo>
                    <a:lnTo>
                      <a:pt x="863333" y="9525"/>
                    </a:lnTo>
                    <a:lnTo>
                      <a:pt x="864450" y="9067"/>
                    </a:lnTo>
                    <a:lnTo>
                      <a:pt x="866317" y="7200"/>
                    </a:lnTo>
                    <a:lnTo>
                      <a:pt x="866775" y="6083"/>
                    </a:lnTo>
                    <a:lnTo>
                      <a:pt x="866775" y="3454"/>
                    </a:lnTo>
                    <a:close/>
                  </a:path>
                  <a:path w="5057775" h="2181225">
                    <a:moveTo>
                      <a:pt x="914400" y="2175154"/>
                    </a:moveTo>
                    <a:lnTo>
                      <a:pt x="913942" y="2174036"/>
                    </a:lnTo>
                    <a:lnTo>
                      <a:pt x="912075" y="2172170"/>
                    </a:lnTo>
                    <a:lnTo>
                      <a:pt x="910958" y="2171700"/>
                    </a:lnTo>
                    <a:lnTo>
                      <a:pt x="908329" y="2171700"/>
                    </a:lnTo>
                    <a:lnTo>
                      <a:pt x="907211" y="2172170"/>
                    </a:lnTo>
                    <a:lnTo>
                      <a:pt x="905344" y="2174036"/>
                    </a:lnTo>
                    <a:lnTo>
                      <a:pt x="904875" y="2175154"/>
                    </a:lnTo>
                    <a:lnTo>
                      <a:pt x="904875" y="2177783"/>
                    </a:lnTo>
                    <a:lnTo>
                      <a:pt x="905344" y="2178901"/>
                    </a:lnTo>
                    <a:lnTo>
                      <a:pt x="907211" y="2180767"/>
                    </a:lnTo>
                    <a:lnTo>
                      <a:pt x="908329" y="2181225"/>
                    </a:lnTo>
                    <a:lnTo>
                      <a:pt x="910958" y="2181225"/>
                    </a:lnTo>
                    <a:lnTo>
                      <a:pt x="912075" y="2180767"/>
                    </a:lnTo>
                    <a:lnTo>
                      <a:pt x="913942" y="2178901"/>
                    </a:lnTo>
                    <a:lnTo>
                      <a:pt x="914400" y="2177783"/>
                    </a:lnTo>
                    <a:lnTo>
                      <a:pt x="914400" y="2175154"/>
                    </a:lnTo>
                    <a:close/>
                  </a:path>
                  <a:path w="5057775" h="2181225">
                    <a:moveTo>
                      <a:pt x="914400" y="1451254"/>
                    </a:moveTo>
                    <a:lnTo>
                      <a:pt x="913942" y="1450136"/>
                    </a:lnTo>
                    <a:lnTo>
                      <a:pt x="912075" y="1448269"/>
                    </a:lnTo>
                    <a:lnTo>
                      <a:pt x="910958" y="1447800"/>
                    </a:lnTo>
                    <a:lnTo>
                      <a:pt x="908329" y="1447800"/>
                    </a:lnTo>
                    <a:lnTo>
                      <a:pt x="907211" y="1448269"/>
                    </a:lnTo>
                    <a:lnTo>
                      <a:pt x="905344" y="1450136"/>
                    </a:lnTo>
                    <a:lnTo>
                      <a:pt x="904875" y="1451254"/>
                    </a:lnTo>
                    <a:lnTo>
                      <a:pt x="904875" y="1453883"/>
                    </a:lnTo>
                    <a:lnTo>
                      <a:pt x="905344" y="1455000"/>
                    </a:lnTo>
                    <a:lnTo>
                      <a:pt x="907211" y="1456867"/>
                    </a:lnTo>
                    <a:lnTo>
                      <a:pt x="908329" y="1457325"/>
                    </a:lnTo>
                    <a:lnTo>
                      <a:pt x="910958" y="1457325"/>
                    </a:lnTo>
                    <a:lnTo>
                      <a:pt x="912075" y="1456867"/>
                    </a:lnTo>
                    <a:lnTo>
                      <a:pt x="913942" y="1455000"/>
                    </a:lnTo>
                    <a:lnTo>
                      <a:pt x="914400" y="1453883"/>
                    </a:lnTo>
                    <a:lnTo>
                      <a:pt x="914400" y="1451254"/>
                    </a:lnTo>
                    <a:close/>
                  </a:path>
                  <a:path w="5057775" h="2181225">
                    <a:moveTo>
                      <a:pt x="914400" y="727354"/>
                    </a:moveTo>
                    <a:lnTo>
                      <a:pt x="913942" y="726236"/>
                    </a:lnTo>
                    <a:lnTo>
                      <a:pt x="912075" y="724369"/>
                    </a:lnTo>
                    <a:lnTo>
                      <a:pt x="910958" y="723900"/>
                    </a:lnTo>
                    <a:lnTo>
                      <a:pt x="908329" y="723900"/>
                    </a:lnTo>
                    <a:lnTo>
                      <a:pt x="907211" y="724369"/>
                    </a:lnTo>
                    <a:lnTo>
                      <a:pt x="905344" y="726236"/>
                    </a:lnTo>
                    <a:lnTo>
                      <a:pt x="904875" y="727354"/>
                    </a:lnTo>
                    <a:lnTo>
                      <a:pt x="904875" y="729983"/>
                    </a:lnTo>
                    <a:lnTo>
                      <a:pt x="905344" y="731100"/>
                    </a:lnTo>
                    <a:lnTo>
                      <a:pt x="907211" y="732967"/>
                    </a:lnTo>
                    <a:lnTo>
                      <a:pt x="908329" y="733425"/>
                    </a:lnTo>
                    <a:lnTo>
                      <a:pt x="910958" y="733425"/>
                    </a:lnTo>
                    <a:lnTo>
                      <a:pt x="912075" y="732967"/>
                    </a:lnTo>
                    <a:lnTo>
                      <a:pt x="913942" y="731100"/>
                    </a:lnTo>
                    <a:lnTo>
                      <a:pt x="914400" y="729983"/>
                    </a:lnTo>
                    <a:lnTo>
                      <a:pt x="914400" y="727354"/>
                    </a:lnTo>
                    <a:close/>
                  </a:path>
                  <a:path w="5057775" h="2181225">
                    <a:moveTo>
                      <a:pt x="914400" y="3454"/>
                    </a:moveTo>
                    <a:lnTo>
                      <a:pt x="913942" y="2336"/>
                    </a:lnTo>
                    <a:lnTo>
                      <a:pt x="912075" y="469"/>
                    </a:lnTo>
                    <a:lnTo>
                      <a:pt x="910958" y="0"/>
                    </a:lnTo>
                    <a:lnTo>
                      <a:pt x="908329" y="0"/>
                    </a:lnTo>
                    <a:lnTo>
                      <a:pt x="907211" y="469"/>
                    </a:lnTo>
                    <a:lnTo>
                      <a:pt x="905344" y="2336"/>
                    </a:lnTo>
                    <a:lnTo>
                      <a:pt x="904875" y="3454"/>
                    </a:lnTo>
                    <a:lnTo>
                      <a:pt x="904875" y="6083"/>
                    </a:lnTo>
                    <a:lnTo>
                      <a:pt x="905344" y="7200"/>
                    </a:lnTo>
                    <a:lnTo>
                      <a:pt x="907211" y="9067"/>
                    </a:lnTo>
                    <a:lnTo>
                      <a:pt x="908329" y="9525"/>
                    </a:lnTo>
                    <a:lnTo>
                      <a:pt x="910958" y="9525"/>
                    </a:lnTo>
                    <a:lnTo>
                      <a:pt x="912075" y="9067"/>
                    </a:lnTo>
                    <a:lnTo>
                      <a:pt x="913942" y="7200"/>
                    </a:lnTo>
                    <a:lnTo>
                      <a:pt x="914400" y="6083"/>
                    </a:lnTo>
                    <a:lnTo>
                      <a:pt x="914400" y="3454"/>
                    </a:lnTo>
                    <a:close/>
                  </a:path>
                  <a:path w="5057775" h="2181225">
                    <a:moveTo>
                      <a:pt x="962025" y="2175154"/>
                    </a:moveTo>
                    <a:lnTo>
                      <a:pt x="961567" y="2174036"/>
                    </a:lnTo>
                    <a:lnTo>
                      <a:pt x="959700" y="2172170"/>
                    </a:lnTo>
                    <a:lnTo>
                      <a:pt x="958583" y="2171700"/>
                    </a:lnTo>
                    <a:lnTo>
                      <a:pt x="955954" y="2171700"/>
                    </a:lnTo>
                    <a:lnTo>
                      <a:pt x="954836" y="2172170"/>
                    </a:lnTo>
                    <a:lnTo>
                      <a:pt x="952969" y="2174036"/>
                    </a:lnTo>
                    <a:lnTo>
                      <a:pt x="952500" y="2175154"/>
                    </a:lnTo>
                    <a:lnTo>
                      <a:pt x="952500" y="2177783"/>
                    </a:lnTo>
                    <a:lnTo>
                      <a:pt x="952969" y="2178901"/>
                    </a:lnTo>
                    <a:lnTo>
                      <a:pt x="954836" y="2180767"/>
                    </a:lnTo>
                    <a:lnTo>
                      <a:pt x="955954" y="2181225"/>
                    </a:lnTo>
                    <a:lnTo>
                      <a:pt x="958583" y="2181225"/>
                    </a:lnTo>
                    <a:lnTo>
                      <a:pt x="959700" y="2180767"/>
                    </a:lnTo>
                    <a:lnTo>
                      <a:pt x="961567" y="2178901"/>
                    </a:lnTo>
                    <a:lnTo>
                      <a:pt x="962025" y="2177783"/>
                    </a:lnTo>
                    <a:lnTo>
                      <a:pt x="962025" y="2175154"/>
                    </a:lnTo>
                    <a:close/>
                  </a:path>
                  <a:path w="5057775" h="2181225">
                    <a:moveTo>
                      <a:pt x="962025" y="1451254"/>
                    </a:moveTo>
                    <a:lnTo>
                      <a:pt x="961567" y="1450136"/>
                    </a:lnTo>
                    <a:lnTo>
                      <a:pt x="959700" y="1448269"/>
                    </a:lnTo>
                    <a:lnTo>
                      <a:pt x="958583" y="1447800"/>
                    </a:lnTo>
                    <a:lnTo>
                      <a:pt x="955954" y="1447800"/>
                    </a:lnTo>
                    <a:lnTo>
                      <a:pt x="954836" y="1448269"/>
                    </a:lnTo>
                    <a:lnTo>
                      <a:pt x="952969" y="1450136"/>
                    </a:lnTo>
                    <a:lnTo>
                      <a:pt x="952500" y="1451254"/>
                    </a:lnTo>
                    <a:lnTo>
                      <a:pt x="952500" y="1453883"/>
                    </a:lnTo>
                    <a:lnTo>
                      <a:pt x="952969" y="1455000"/>
                    </a:lnTo>
                    <a:lnTo>
                      <a:pt x="954836" y="1456867"/>
                    </a:lnTo>
                    <a:lnTo>
                      <a:pt x="955954" y="1457325"/>
                    </a:lnTo>
                    <a:lnTo>
                      <a:pt x="958583" y="1457325"/>
                    </a:lnTo>
                    <a:lnTo>
                      <a:pt x="959700" y="1456867"/>
                    </a:lnTo>
                    <a:lnTo>
                      <a:pt x="961567" y="1455000"/>
                    </a:lnTo>
                    <a:lnTo>
                      <a:pt x="962025" y="1453883"/>
                    </a:lnTo>
                    <a:lnTo>
                      <a:pt x="962025" y="1451254"/>
                    </a:lnTo>
                    <a:close/>
                  </a:path>
                  <a:path w="5057775" h="2181225">
                    <a:moveTo>
                      <a:pt x="962025" y="727354"/>
                    </a:moveTo>
                    <a:lnTo>
                      <a:pt x="961567" y="726236"/>
                    </a:lnTo>
                    <a:lnTo>
                      <a:pt x="959700" y="724369"/>
                    </a:lnTo>
                    <a:lnTo>
                      <a:pt x="958583" y="723900"/>
                    </a:lnTo>
                    <a:lnTo>
                      <a:pt x="955954" y="723900"/>
                    </a:lnTo>
                    <a:lnTo>
                      <a:pt x="954836" y="724369"/>
                    </a:lnTo>
                    <a:lnTo>
                      <a:pt x="952969" y="726236"/>
                    </a:lnTo>
                    <a:lnTo>
                      <a:pt x="952500" y="727354"/>
                    </a:lnTo>
                    <a:lnTo>
                      <a:pt x="952500" y="729983"/>
                    </a:lnTo>
                    <a:lnTo>
                      <a:pt x="952969" y="731100"/>
                    </a:lnTo>
                    <a:lnTo>
                      <a:pt x="954836" y="732967"/>
                    </a:lnTo>
                    <a:lnTo>
                      <a:pt x="955954" y="733425"/>
                    </a:lnTo>
                    <a:lnTo>
                      <a:pt x="958583" y="733425"/>
                    </a:lnTo>
                    <a:lnTo>
                      <a:pt x="959700" y="732967"/>
                    </a:lnTo>
                    <a:lnTo>
                      <a:pt x="961567" y="731100"/>
                    </a:lnTo>
                    <a:lnTo>
                      <a:pt x="962025" y="729983"/>
                    </a:lnTo>
                    <a:lnTo>
                      <a:pt x="962025" y="727354"/>
                    </a:lnTo>
                    <a:close/>
                  </a:path>
                  <a:path w="5057775" h="2181225">
                    <a:moveTo>
                      <a:pt x="962025" y="3454"/>
                    </a:moveTo>
                    <a:lnTo>
                      <a:pt x="961567" y="2336"/>
                    </a:lnTo>
                    <a:lnTo>
                      <a:pt x="959700" y="469"/>
                    </a:lnTo>
                    <a:lnTo>
                      <a:pt x="958583" y="0"/>
                    </a:lnTo>
                    <a:lnTo>
                      <a:pt x="955954" y="0"/>
                    </a:lnTo>
                    <a:lnTo>
                      <a:pt x="954836" y="469"/>
                    </a:lnTo>
                    <a:lnTo>
                      <a:pt x="952969" y="2336"/>
                    </a:lnTo>
                    <a:lnTo>
                      <a:pt x="952500" y="3454"/>
                    </a:lnTo>
                    <a:lnTo>
                      <a:pt x="952500" y="6083"/>
                    </a:lnTo>
                    <a:lnTo>
                      <a:pt x="952969" y="7200"/>
                    </a:lnTo>
                    <a:lnTo>
                      <a:pt x="954836" y="9067"/>
                    </a:lnTo>
                    <a:lnTo>
                      <a:pt x="955954" y="9525"/>
                    </a:lnTo>
                    <a:lnTo>
                      <a:pt x="958583" y="9525"/>
                    </a:lnTo>
                    <a:lnTo>
                      <a:pt x="959700" y="9067"/>
                    </a:lnTo>
                    <a:lnTo>
                      <a:pt x="961567" y="7200"/>
                    </a:lnTo>
                    <a:lnTo>
                      <a:pt x="962025" y="6083"/>
                    </a:lnTo>
                    <a:lnTo>
                      <a:pt x="962025" y="3454"/>
                    </a:lnTo>
                    <a:close/>
                  </a:path>
                  <a:path w="5057775" h="2181225">
                    <a:moveTo>
                      <a:pt x="1009650" y="2175154"/>
                    </a:moveTo>
                    <a:lnTo>
                      <a:pt x="1009192" y="2174036"/>
                    </a:lnTo>
                    <a:lnTo>
                      <a:pt x="1007325" y="2172170"/>
                    </a:lnTo>
                    <a:lnTo>
                      <a:pt x="1006208" y="2171700"/>
                    </a:lnTo>
                    <a:lnTo>
                      <a:pt x="1003579" y="2171700"/>
                    </a:lnTo>
                    <a:lnTo>
                      <a:pt x="1002461" y="2172170"/>
                    </a:lnTo>
                    <a:lnTo>
                      <a:pt x="1000594" y="2174036"/>
                    </a:lnTo>
                    <a:lnTo>
                      <a:pt x="1000125" y="2175154"/>
                    </a:lnTo>
                    <a:lnTo>
                      <a:pt x="1000125" y="2177783"/>
                    </a:lnTo>
                    <a:lnTo>
                      <a:pt x="1000594" y="2178901"/>
                    </a:lnTo>
                    <a:lnTo>
                      <a:pt x="1002461" y="2180767"/>
                    </a:lnTo>
                    <a:lnTo>
                      <a:pt x="1003579" y="2181225"/>
                    </a:lnTo>
                    <a:lnTo>
                      <a:pt x="1006208" y="2181225"/>
                    </a:lnTo>
                    <a:lnTo>
                      <a:pt x="1007325" y="2180767"/>
                    </a:lnTo>
                    <a:lnTo>
                      <a:pt x="1009192" y="2178901"/>
                    </a:lnTo>
                    <a:lnTo>
                      <a:pt x="1009650" y="2177783"/>
                    </a:lnTo>
                    <a:lnTo>
                      <a:pt x="1009650" y="2175154"/>
                    </a:lnTo>
                    <a:close/>
                  </a:path>
                  <a:path w="5057775" h="2181225">
                    <a:moveTo>
                      <a:pt x="1009650" y="1451254"/>
                    </a:moveTo>
                    <a:lnTo>
                      <a:pt x="1009192" y="1450136"/>
                    </a:lnTo>
                    <a:lnTo>
                      <a:pt x="1007325" y="1448269"/>
                    </a:lnTo>
                    <a:lnTo>
                      <a:pt x="1006208" y="1447800"/>
                    </a:lnTo>
                    <a:lnTo>
                      <a:pt x="1003579" y="1447800"/>
                    </a:lnTo>
                    <a:lnTo>
                      <a:pt x="1002461" y="1448269"/>
                    </a:lnTo>
                    <a:lnTo>
                      <a:pt x="1000594" y="1450136"/>
                    </a:lnTo>
                    <a:lnTo>
                      <a:pt x="1000125" y="1451254"/>
                    </a:lnTo>
                    <a:lnTo>
                      <a:pt x="1000125" y="1453883"/>
                    </a:lnTo>
                    <a:lnTo>
                      <a:pt x="1000594" y="1455000"/>
                    </a:lnTo>
                    <a:lnTo>
                      <a:pt x="1002461" y="1456867"/>
                    </a:lnTo>
                    <a:lnTo>
                      <a:pt x="1003579" y="1457325"/>
                    </a:lnTo>
                    <a:lnTo>
                      <a:pt x="1006208" y="1457325"/>
                    </a:lnTo>
                    <a:lnTo>
                      <a:pt x="1007325" y="1456867"/>
                    </a:lnTo>
                    <a:lnTo>
                      <a:pt x="1009192" y="1455000"/>
                    </a:lnTo>
                    <a:lnTo>
                      <a:pt x="1009650" y="1453883"/>
                    </a:lnTo>
                    <a:lnTo>
                      <a:pt x="1009650" y="1451254"/>
                    </a:lnTo>
                    <a:close/>
                  </a:path>
                  <a:path w="5057775" h="2181225">
                    <a:moveTo>
                      <a:pt x="1009650" y="727354"/>
                    </a:moveTo>
                    <a:lnTo>
                      <a:pt x="1009192" y="726236"/>
                    </a:lnTo>
                    <a:lnTo>
                      <a:pt x="1007325" y="724369"/>
                    </a:lnTo>
                    <a:lnTo>
                      <a:pt x="1006208" y="723900"/>
                    </a:lnTo>
                    <a:lnTo>
                      <a:pt x="1003579" y="723900"/>
                    </a:lnTo>
                    <a:lnTo>
                      <a:pt x="1002461" y="724369"/>
                    </a:lnTo>
                    <a:lnTo>
                      <a:pt x="1000594" y="726236"/>
                    </a:lnTo>
                    <a:lnTo>
                      <a:pt x="1000125" y="727354"/>
                    </a:lnTo>
                    <a:lnTo>
                      <a:pt x="1000125" y="729983"/>
                    </a:lnTo>
                    <a:lnTo>
                      <a:pt x="1000594" y="731100"/>
                    </a:lnTo>
                    <a:lnTo>
                      <a:pt x="1002461" y="732967"/>
                    </a:lnTo>
                    <a:lnTo>
                      <a:pt x="1003579" y="733425"/>
                    </a:lnTo>
                    <a:lnTo>
                      <a:pt x="1006208" y="733425"/>
                    </a:lnTo>
                    <a:lnTo>
                      <a:pt x="1007325" y="732967"/>
                    </a:lnTo>
                    <a:lnTo>
                      <a:pt x="1009192" y="731100"/>
                    </a:lnTo>
                    <a:lnTo>
                      <a:pt x="1009650" y="729983"/>
                    </a:lnTo>
                    <a:lnTo>
                      <a:pt x="1009650" y="727354"/>
                    </a:lnTo>
                    <a:close/>
                  </a:path>
                  <a:path w="5057775" h="2181225">
                    <a:moveTo>
                      <a:pt x="1009650" y="3454"/>
                    </a:moveTo>
                    <a:lnTo>
                      <a:pt x="1009192" y="2336"/>
                    </a:lnTo>
                    <a:lnTo>
                      <a:pt x="1007325" y="469"/>
                    </a:lnTo>
                    <a:lnTo>
                      <a:pt x="1006208" y="0"/>
                    </a:lnTo>
                    <a:lnTo>
                      <a:pt x="1003579" y="0"/>
                    </a:lnTo>
                    <a:lnTo>
                      <a:pt x="1002461" y="469"/>
                    </a:lnTo>
                    <a:lnTo>
                      <a:pt x="1000594" y="2336"/>
                    </a:lnTo>
                    <a:lnTo>
                      <a:pt x="1000125" y="3454"/>
                    </a:lnTo>
                    <a:lnTo>
                      <a:pt x="1000125" y="6083"/>
                    </a:lnTo>
                    <a:lnTo>
                      <a:pt x="1000594" y="7200"/>
                    </a:lnTo>
                    <a:lnTo>
                      <a:pt x="1002461" y="9067"/>
                    </a:lnTo>
                    <a:lnTo>
                      <a:pt x="1003579" y="9525"/>
                    </a:lnTo>
                    <a:lnTo>
                      <a:pt x="1006208" y="9525"/>
                    </a:lnTo>
                    <a:lnTo>
                      <a:pt x="1007325" y="9067"/>
                    </a:lnTo>
                    <a:lnTo>
                      <a:pt x="1009192" y="7200"/>
                    </a:lnTo>
                    <a:lnTo>
                      <a:pt x="1009650" y="6083"/>
                    </a:lnTo>
                    <a:lnTo>
                      <a:pt x="1009650" y="3454"/>
                    </a:lnTo>
                    <a:close/>
                  </a:path>
                  <a:path w="5057775" h="2181225">
                    <a:moveTo>
                      <a:pt x="1057275" y="2175154"/>
                    </a:moveTo>
                    <a:lnTo>
                      <a:pt x="1056817" y="2174036"/>
                    </a:lnTo>
                    <a:lnTo>
                      <a:pt x="1054950" y="2172170"/>
                    </a:lnTo>
                    <a:lnTo>
                      <a:pt x="1053833" y="2171700"/>
                    </a:lnTo>
                    <a:lnTo>
                      <a:pt x="1051204" y="2171700"/>
                    </a:lnTo>
                    <a:lnTo>
                      <a:pt x="1050086" y="2172170"/>
                    </a:lnTo>
                    <a:lnTo>
                      <a:pt x="1048219" y="2174036"/>
                    </a:lnTo>
                    <a:lnTo>
                      <a:pt x="1047750" y="2175154"/>
                    </a:lnTo>
                    <a:lnTo>
                      <a:pt x="1047750" y="2177783"/>
                    </a:lnTo>
                    <a:lnTo>
                      <a:pt x="1048219" y="2178901"/>
                    </a:lnTo>
                    <a:lnTo>
                      <a:pt x="1050086" y="2180767"/>
                    </a:lnTo>
                    <a:lnTo>
                      <a:pt x="1051204" y="2181225"/>
                    </a:lnTo>
                    <a:lnTo>
                      <a:pt x="1053833" y="2181225"/>
                    </a:lnTo>
                    <a:lnTo>
                      <a:pt x="1054950" y="2180767"/>
                    </a:lnTo>
                    <a:lnTo>
                      <a:pt x="1056817" y="2178901"/>
                    </a:lnTo>
                    <a:lnTo>
                      <a:pt x="1057275" y="2177783"/>
                    </a:lnTo>
                    <a:lnTo>
                      <a:pt x="1057275" y="2175154"/>
                    </a:lnTo>
                    <a:close/>
                  </a:path>
                  <a:path w="5057775" h="2181225">
                    <a:moveTo>
                      <a:pt x="1057275" y="1451254"/>
                    </a:moveTo>
                    <a:lnTo>
                      <a:pt x="1056817" y="1450136"/>
                    </a:lnTo>
                    <a:lnTo>
                      <a:pt x="1054950" y="1448269"/>
                    </a:lnTo>
                    <a:lnTo>
                      <a:pt x="1053833" y="1447800"/>
                    </a:lnTo>
                    <a:lnTo>
                      <a:pt x="1051204" y="1447800"/>
                    </a:lnTo>
                    <a:lnTo>
                      <a:pt x="1050086" y="1448269"/>
                    </a:lnTo>
                    <a:lnTo>
                      <a:pt x="1048219" y="1450136"/>
                    </a:lnTo>
                    <a:lnTo>
                      <a:pt x="1047750" y="1451254"/>
                    </a:lnTo>
                    <a:lnTo>
                      <a:pt x="1047750" y="1453883"/>
                    </a:lnTo>
                    <a:lnTo>
                      <a:pt x="1048219" y="1455000"/>
                    </a:lnTo>
                    <a:lnTo>
                      <a:pt x="1050086" y="1456867"/>
                    </a:lnTo>
                    <a:lnTo>
                      <a:pt x="1051204" y="1457325"/>
                    </a:lnTo>
                    <a:lnTo>
                      <a:pt x="1053833" y="1457325"/>
                    </a:lnTo>
                    <a:lnTo>
                      <a:pt x="1054950" y="1456867"/>
                    </a:lnTo>
                    <a:lnTo>
                      <a:pt x="1056817" y="1455000"/>
                    </a:lnTo>
                    <a:lnTo>
                      <a:pt x="1057275" y="1453883"/>
                    </a:lnTo>
                    <a:lnTo>
                      <a:pt x="1057275" y="1451254"/>
                    </a:lnTo>
                    <a:close/>
                  </a:path>
                  <a:path w="5057775" h="2181225">
                    <a:moveTo>
                      <a:pt x="1057275" y="727354"/>
                    </a:moveTo>
                    <a:lnTo>
                      <a:pt x="1056817" y="726236"/>
                    </a:lnTo>
                    <a:lnTo>
                      <a:pt x="1054950" y="724369"/>
                    </a:lnTo>
                    <a:lnTo>
                      <a:pt x="1053833" y="723900"/>
                    </a:lnTo>
                    <a:lnTo>
                      <a:pt x="1051204" y="723900"/>
                    </a:lnTo>
                    <a:lnTo>
                      <a:pt x="1050086" y="724369"/>
                    </a:lnTo>
                    <a:lnTo>
                      <a:pt x="1048219" y="726236"/>
                    </a:lnTo>
                    <a:lnTo>
                      <a:pt x="1047750" y="727354"/>
                    </a:lnTo>
                    <a:lnTo>
                      <a:pt x="1047750" y="729983"/>
                    </a:lnTo>
                    <a:lnTo>
                      <a:pt x="1048219" y="731100"/>
                    </a:lnTo>
                    <a:lnTo>
                      <a:pt x="1050086" y="732967"/>
                    </a:lnTo>
                    <a:lnTo>
                      <a:pt x="1051204" y="733425"/>
                    </a:lnTo>
                    <a:lnTo>
                      <a:pt x="1053833" y="733425"/>
                    </a:lnTo>
                    <a:lnTo>
                      <a:pt x="1054950" y="732967"/>
                    </a:lnTo>
                    <a:lnTo>
                      <a:pt x="1056817" y="731100"/>
                    </a:lnTo>
                    <a:lnTo>
                      <a:pt x="1057275" y="729983"/>
                    </a:lnTo>
                    <a:lnTo>
                      <a:pt x="1057275" y="727354"/>
                    </a:lnTo>
                    <a:close/>
                  </a:path>
                  <a:path w="5057775" h="2181225">
                    <a:moveTo>
                      <a:pt x="1057275" y="3454"/>
                    </a:moveTo>
                    <a:lnTo>
                      <a:pt x="1056817" y="2336"/>
                    </a:lnTo>
                    <a:lnTo>
                      <a:pt x="1054950" y="469"/>
                    </a:lnTo>
                    <a:lnTo>
                      <a:pt x="1053833" y="0"/>
                    </a:lnTo>
                    <a:lnTo>
                      <a:pt x="1051204" y="0"/>
                    </a:lnTo>
                    <a:lnTo>
                      <a:pt x="1050086" y="469"/>
                    </a:lnTo>
                    <a:lnTo>
                      <a:pt x="1048219" y="2336"/>
                    </a:lnTo>
                    <a:lnTo>
                      <a:pt x="1047750" y="3454"/>
                    </a:lnTo>
                    <a:lnTo>
                      <a:pt x="1047750" y="6083"/>
                    </a:lnTo>
                    <a:lnTo>
                      <a:pt x="1048219" y="7200"/>
                    </a:lnTo>
                    <a:lnTo>
                      <a:pt x="1050086" y="9067"/>
                    </a:lnTo>
                    <a:lnTo>
                      <a:pt x="1051204" y="9525"/>
                    </a:lnTo>
                    <a:lnTo>
                      <a:pt x="1053833" y="9525"/>
                    </a:lnTo>
                    <a:lnTo>
                      <a:pt x="1054950" y="9067"/>
                    </a:lnTo>
                    <a:lnTo>
                      <a:pt x="1056817" y="7200"/>
                    </a:lnTo>
                    <a:lnTo>
                      <a:pt x="1057275" y="6083"/>
                    </a:lnTo>
                    <a:lnTo>
                      <a:pt x="1057275" y="3454"/>
                    </a:lnTo>
                    <a:close/>
                  </a:path>
                  <a:path w="5057775" h="2181225">
                    <a:moveTo>
                      <a:pt x="1104900" y="2175154"/>
                    </a:moveTo>
                    <a:lnTo>
                      <a:pt x="1104442" y="2174036"/>
                    </a:lnTo>
                    <a:lnTo>
                      <a:pt x="1102575" y="2172170"/>
                    </a:lnTo>
                    <a:lnTo>
                      <a:pt x="1101458" y="2171700"/>
                    </a:lnTo>
                    <a:lnTo>
                      <a:pt x="1098829" y="2171700"/>
                    </a:lnTo>
                    <a:lnTo>
                      <a:pt x="1097711" y="2172170"/>
                    </a:lnTo>
                    <a:lnTo>
                      <a:pt x="1095844" y="2174036"/>
                    </a:lnTo>
                    <a:lnTo>
                      <a:pt x="1095375" y="2175154"/>
                    </a:lnTo>
                    <a:lnTo>
                      <a:pt x="1095375" y="2177783"/>
                    </a:lnTo>
                    <a:lnTo>
                      <a:pt x="1095844" y="2178901"/>
                    </a:lnTo>
                    <a:lnTo>
                      <a:pt x="1097711" y="2180767"/>
                    </a:lnTo>
                    <a:lnTo>
                      <a:pt x="1098829" y="2181225"/>
                    </a:lnTo>
                    <a:lnTo>
                      <a:pt x="1101458" y="2181225"/>
                    </a:lnTo>
                    <a:lnTo>
                      <a:pt x="1102575" y="2180767"/>
                    </a:lnTo>
                    <a:lnTo>
                      <a:pt x="1104442" y="2178901"/>
                    </a:lnTo>
                    <a:lnTo>
                      <a:pt x="1104900" y="2177783"/>
                    </a:lnTo>
                    <a:lnTo>
                      <a:pt x="1104900" y="2175154"/>
                    </a:lnTo>
                    <a:close/>
                  </a:path>
                  <a:path w="5057775" h="2181225">
                    <a:moveTo>
                      <a:pt x="1104900" y="1451254"/>
                    </a:moveTo>
                    <a:lnTo>
                      <a:pt x="1104442" y="1450136"/>
                    </a:lnTo>
                    <a:lnTo>
                      <a:pt x="1102575" y="1448269"/>
                    </a:lnTo>
                    <a:lnTo>
                      <a:pt x="1101458" y="1447800"/>
                    </a:lnTo>
                    <a:lnTo>
                      <a:pt x="1098829" y="1447800"/>
                    </a:lnTo>
                    <a:lnTo>
                      <a:pt x="1097711" y="1448269"/>
                    </a:lnTo>
                    <a:lnTo>
                      <a:pt x="1095844" y="1450136"/>
                    </a:lnTo>
                    <a:lnTo>
                      <a:pt x="1095375" y="1451254"/>
                    </a:lnTo>
                    <a:lnTo>
                      <a:pt x="1095375" y="1453883"/>
                    </a:lnTo>
                    <a:lnTo>
                      <a:pt x="1095844" y="1455000"/>
                    </a:lnTo>
                    <a:lnTo>
                      <a:pt x="1097711" y="1456867"/>
                    </a:lnTo>
                    <a:lnTo>
                      <a:pt x="1098829" y="1457325"/>
                    </a:lnTo>
                    <a:lnTo>
                      <a:pt x="1101458" y="1457325"/>
                    </a:lnTo>
                    <a:lnTo>
                      <a:pt x="1102575" y="1456867"/>
                    </a:lnTo>
                    <a:lnTo>
                      <a:pt x="1104442" y="1455000"/>
                    </a:lnTo>
                    <a:lnTo>
                      <a:pt x="1104900" y="1453883"/>
                    </a:lnTo>
                    <a:lnTo>
                      <a:pt x="1104900" y="1451254"/>
                    </a:lnTo>
                    <a:close/>
                  </a:path>
                  <a:path w="5057775" h="2181225">
                    <a:moveTo>
                      <a:pt x="1104900" y="727354"/>
                    </a:moveTo>
                    <a:lnTo>
                      <a:pt x="1104442" y="726236"/>
                    </a:lnTo>
                    <a:lnTo>
                      <a:pt x="1102575" y="724369"/>
                    </a:lnTo>
                    <a:lnTo>
                      <a:pt x="1101458" y="723900"/>
                    </a:lnTo>
                    <a:lnTo>
                      <a:pt x="1098829" y="723900"/>
                    </a:lnTo>
                    <a:lnTo>
                      <a:pt x="1097711" y="724369"/>
                    </a:lnTo>
                    <a:lnTo>
                      <a:pt x="1095844" y="726236"/>
                    </a:lnTo>
                    <a:lnTo>
                      <a:pt x="1095375" y="727354"/>
                    </a:lnTo>
                    <a:lnTo>
                      <a:pt x="1095375" y="729983"/>
                    </a:lnTo>
                    <a:lnTo>
                      <a:pt x="1095844" y="731100"/>
                    </a:lnTo>
                    <a:lnTo>
                      <a:pt x="1097711" y="732967"/>
                    </a:lnTo>
                    <a:lnTo>
                      <a:pt x="1098829" y="733425"/>
                    </a:lnTo>
                    <a:lnTo>
                      <a:pt x="1101458" y="733425"/>
                    </a:lnTo>
                    <a:lnTo>
                      <a:pt x="1102575" y="732967"/>
                    </a:lnTo>
                    <a:lnTo>
                      <a:pt x="1104442" y="731100"/>
                    </a:lnTo>
                    <a:lnTo>
                      <a:pt x="1104900" y="729983"/>
                    </a:lnTo>
                    <a:lnTo>
                      <a:pt x="1104900" y="727354"/>
                    </a:lnTo>
                    <a:close/>
                  </a:path>
                  <a:path w="5057775" h="2181225">
                    <a:moveTo>
                      <a:pt x="1104900" y="3454"/>
                    </a:moveTo>
                    <a:lnTo>
                      <a:pt x="1104442" y="2336"/>
                    </a:lnTo>
                    <a:lnTo>
                      <a:pt x="1102575" y="469"/>
                    </a:lnTo>
                    <a:lnTo>
                      <a:pt x="1101458" y="0"/>
                    </a:lnTo>
                    <a:lnTo>
                      <a:pt x="1098829" y="0"/>
                    </a:lnTo>
                    <a:lnTo>
                      <a:pt x="1097711" y="469"/>
                    </a:lnTo>
                    <a:lnTo>
                      <a:pt x="1095844" y="2336"/>
                    </a:lnTo>
                    <a:lnTo>
                      <a:pt x="1095375" y="3454"/>
                    </a:lnTo>
                    <a:lnTo>
                      <a:pt x="1095375" y="6083"/>
                    </a:lnTo>
                    <a:lnTo>
                      <a:pt x="1095844" y="7200"/>
                    </a:lnTo>
                    <a:lnTo>
                      <a:pt x="1097711" y="9067"/>
                    </a:lnTo>
                    <a:lnTo>
                      <a:pt x="1098829" y="9525"/>
                    </a:lnTo>
                    <a:lnTo>
                      <a:pt x="1101458" y="9525"/>
                    </a:lnTo>
                    <a:lnTo>
                      <a:pt x="1102575" y="9067"/>
                    </a:lnTo>
                    <a:lnTo>
                      <a:pt x="1104442" y="7200"/>
                    </a:lnTo>
                    <a:lnTo>
                      <a:pt x="1104900" y="6083"/>
                    </a:lnTo>
                    <a:lnTo>
                      <a:pt x="1104900" y="3454"/>
                    </a:lnTo>
                    <a:close/>
                  </a:path>
                  <a:path w="5057775" h="2181225">
                    <a:moveTo>
                      <a:pt x="1152525" y="2175154"/>
                    </a:moveTo>
                    <a:lnTo>
                      <a:pt x="1152067" y="2174036"/>
                    </a:lnTo>
                    <a:lnTo>
                      <a:pt x="1150200" y="2172170"/>
                    </a:lnTo>
                    <a:lnTo>
                      <a:pt x="1149083" y="2171700"/>
                    </a:lnTo>
                    <a:lnTo>
                      <a:pt x="1146454" y="2171700"/>
                    </a:lnTo>
                    <a:lnTo>
                      <a:pt x="1145336" y="2172170"/>
                    </a:lnTo>
                    <a:lnTo>
                      <a:pt x="1143469" y="2174036"/>
                    </a:lnTo>
                    <a:lnTo>
                      <a:pt x="1143000" y="2175154"/>
                    </a:lnTo>
                    <a:lnTo>
                      <a:pt x="1143000" y="2177783"/>
                    </a:lnTo>
                    <a:lnTo>
                      <a:pt x="1143469" y="2178901"/>
                    </a:lnTo>
                    <a:lnTo>
                      <a:pt x="1145336" y="2180767"/>
                    </a:lnTo>
                    <a:lnTo>
                      <a:pt x="1146454" y="2181225"/>
                    </a:lnTo>
                    <a:lnTo>
                      <a:pt x="1149083" y="2181225"/>
                    </a:lnTo>
                    <a:lnTo>
                      <a:pt x="1150200" y="2180767"/>
                    </a:lnTo>
                    <a:lnTo>
                      <a:pt x="1152067" y="2178901"/>
                    </a:lnTo>
                    <a:lnTo>
                      <a:pt x="1152525" y="2177783"/>
                    </a:lnTo>
                    <a:lnTo>
                      <a:pt x="1152525" y="2175154"/>
                    </a:lnTo>
                    <a:close/>
                  </a:path>
                  <a:path w="5057775" h="2181225">
                    <a:moveTo>
                      <a:pt x="1152525" y="1451254"/>
                    </a:moveTo>
                    <a:lnTo>
                      <a:pt x="1152067" y="1450136"/>
                    </a:lnTo>
                    <a:lnTo>
                      <a:pt x="1150200" y="1448269"/>
                    </a:lnTo>
                    <a:lnTo>
                      <a:pt x="1149083" y="1447800"/>
                    </a:lnTo>
                    <a:lnTo>
                      <a:pt x="1146454" y="1447800"/>
                    </a:lnTo>
                    <a:lnTo>
                      <a:pt x="1145336" y="1448269"/>
                    </a:lnTo>
                    <a:lnTo>
                      <a:pt x="1143469" y="1450136"/>
                    </a:lnTo>
                    <a:lnTo>
                      <a:pt x="1143000" y="1451254"/>
                    </a:lnTo>
                    <a:lnTo>
                      <a:pt x="1143000" y="1453883"/>
                    </a:lnTo>
                    <a:lnTo>
                      <a:pt x="1143469" y="1455000"/>
                    </a:lnTo>
                    <a:lnTo>
                      <a:pt x="1145336" y="1456867"/>
                    </a:lnTo>
                    <a:lnTo>
                      <a:pt x="1146454" y="1457325"/>
                    </a:lnTo>
                    <a:lnTo>
                      <a:pt x="1149083" y="1457325"/>
                    </a:lnTo>
                    <a:lnTo>
                      <a:pt x="1150200" y="1456867"/>
                    </a:lnTo>
                    <a:lnTo>
                      <a:pt x="1152067" y="1455000"/>
                    </a:lnTo>
                    <a:lnTo>
                      <a:pt x="1152525" y="1453883"/>
                    </a:lnTo>
                    <a:lnTo>
                      <a:pt x="1152525" y="1451254"/>
                    </a:lnTo>
                    <a:close/>
                  </a:path>
                  <a:path w="5057775" h="2181225">
                    <a:moveTo>
                      <a:pt x="1152525" y="727354"/>
                    </a:moveTo>
                    <a:lnTo>
                      <a:pt x="1152067" y="726236"/>
                    </a:lnTo>
                    <a:lnTo>
                      <a:pt x="1150200" y="724369"/>
                    </a:lnTo>
                    <a:lnTo>
                      <a:pt x="1149083" y="723900"/>
                    </a:lnTo>
                    <a:lnTo>
                      <a:pt x="1146454" y="723900"/>
                    </a:lnTo>
                    <a:lnTo>
                      <a:pt x="1145336" y="724369"/>
                    </a:lnTo>
                    <a:lnTo>
                      <a:pt x="1143469" y="726236"/>
                    </a:lnTo>
                    <a:lnTo>
                      <a:pt x="1143000" y="727354"/>
                    </a:lnTo>
                    <a:lnTo>
                      <a:pt x="1143000" y="729983"/>
                    </a:lnTo>
                    <a:lnTo>
                      <a:pt x="1143469" y="731100"/>
                    </a:lnTo>
                    <a:lnTo>
                      <a:pt x="1145336" y="732967"/>
                    </a:lnTo>
                    <a:lnTo>
                      <a:pt x="1146454" y="733425"/>
                    </a:lnTo>
                    <a:lnTo>
                      <a:pt x="1149083" y="733425"/>
                    </a:lnTo>
                    <a:lnTo>
                      <a:pt x="1150200" y="732967"/>
                    </a:lnTo>
                    <a:lnTo>
                      <a:pt x="1152067" y="731100"/>
                    </a:lnTo>
                    <a:lnTo>
                      <a:pt x="1152525" y="729983"/>
                    </a:lnTo>
                    <a:lnTo>
                      <a:pt x="1152525" y="727354"/>
                    </a:lnTo>
                    <a:close/>
                  </a:path>
                  <a:path w="5057775" h="2181225">
                    <a:moveTo>
                      <a:pt x="1152525" y="3454"/>
                    </a:moveTo>
                    <a:lnTo>
                      <a:pt x="1152067" y="2336"/>
                    </a:lnTo>
                    <a:lnTo>
                      <a:pt x="1150200" y="469"/>
                    </a:lnTo>
                    <a:lnTo>
                      <a:pt x="1149083" y="0"/>
                    </a:lnTo>
                    <a:lnTo>
                      <a:pt x="1146454" y="0"/>
                    </a:lnTo>
                    <a:lnTo>
                      <a:pt x="1145336" y="469"/>
                    </a:lnTo>
                    <a:lnTo>
                      <a:pt x="1143469" y="2336"/>
                    </a:lnTo>
                    <a:lnTo>
                      <a:pt x="1143000" y="3454"/>
                    </a:lnTo>
                    <a:lnTo>
                      <a:pt x="1143000" y="6083"/>
                    </a:lnTo>
                    <a:lnTo>
                      <a:pt x="1143469" y="7200"/>
                    </a:lnTo>
                    <a:lnTo>
                      <a:pt x="1145336" y="9067"/>
                    </a:lnTo>
                    <a:lnTo>
                      <a:pt x="1146454" y="9525"/>
                    </a:lnTo>
                    <a:lnTo>
                      <a:pt x="1149083" y="9525"/>
                    </a:lnTo>
                    <a:lnTo>
                      <a:pt x="1150200" y="9067"/>
                    </a:lnTo>
                    <a:lnTo>
                      <a:pt x="1152067" y="7200"/>
                    </a:lnTo>
                    <a:lnTo>
                      <a:pt x="1152525" y="6083"/>
                    </a:lnTo>
                    <a:lnTo>
                      <a:pt x="1152525" y="3454"/>
                    </a:lnTo>
                    <a:close/>
                  </a:path>
                  <a:path w="5057775" h="2181225">
                    <a:moveTo>
                      <a:pt x="1200150" y="2175154"/>
                    </a:moveTo>
                    <a:lnTo>
                      <a:pt x="1199692" y="2174036"/>
                    </a:lnTo>
                    <a:lnTo>
                      <a:pt x="1197825" y="2172170"/>
                    </a:lnTo>
                    <a:lnTo>
                      <a:pt x="1196708" y="2171700"/>
                    </a:lnTo>
                    <a:lnTo>
                      <a:pt x="1194079" y="2171700"/>
                    </a:lnTo>
                    <a:lnTo>
                      <a:pt x="1192961" y="2172170"/>
                    </a:lnTo>
                    <a:lnTo>
                      <a:pt x="1191094" y="2174036"/>
                    </a:lnTo>
                    <a:lnTo>
                      <a:pt x="1190625" y="2175154"/>
                    </a:lnTo>
                    <a:lnTo>
                      <a:pt x="1190625" y="2177783"/>
                    </a:lnTo>
                    <a:lnTo>
                      <a:pt x="1191094" y="2178901"/>
                    </a:lnTo>
                    <a:lnTo>
                      <a:pt x="1192961" y="2180767"/>
                    </a:lnTo>
                    <a:lnTo>
                      <a:pt x="1194079" y="2181225"/>
                    </a:lnTo>
                    <a:lnTo>
                      <a:pt x="1196708" y="2181225"/>
                    </a:lnTo>
                    <a:lnTo>
                      <a:pt x="1197825" y="2180767"/>
                    </a:lnTo>
                    <a:lnTo>
                      <a:pt x="1199692" y="2178901"/>
                    </a:lnTo>
                    <a:lnTo>
                      <a:pt x="1200150" y="2177783"/>
                    </a:lnTo>
                    <a:lnTo>
                      <a:pt x="1200150" y="2175154"/>
                    </a:lnTo>
                    <a:close/>
                  </a:path>
                  <a:path w="5057775" h="2181225">
                    <a:moveTo>
                      <a:pt x="1200150" y="1451254"/>
                    </a:moveTo>
                    <a:lnTo>
                      <a:pt x="1199692" y="1450136"/>
                    </a:lnTo>
                    <a:lnTo>
                      <a:pt x="1197825" y="1448269"/>
                    </a:lnTo>
                    <a:lnTo>
                      <a:pt x="1196708" y="1447800"/>
                    </a:lnTo>
                    <a:lnTo>
                      <a:pt x="1194079" y="1447800"/>
                    </a:lnTo>
                    <a:lnTo>
                      <a:pt x="1192961" y="1448269"/>
                    </a:lnTo>
                    <a:lnTo>
                      <a:pt x="1191094" y="1450136"/>
                    </a:lnTo>
                    <a:lnTo>
                      <a:pt x="1190625" y="1451254"/>
                    </a:lnTo>
                    <a:lnTo>
                      <a:pt x="1190625" y="1453883"/>
                    </a:lnTo>
                    <a:lnTo>
                      <a:pt x="1191094" y="1455000"/>
                    </a:lnTo>
                    <a:lnTo>
                      <a:pt x="1192961" y="1456867"/>
                    </a:lnTo>
                    <a:lnTo>
                      <a:pt x="1194079" y="1457325"/>
                    </a:lnTo>
                    <a:lnTo>
                      <a:pt x="1196708" y="1457325"/>
                    </a:lnTo>
                    <a:lnTo>
                      <a:pt x="1197825" y="1456867"/>
                    </a:lnTo>
                    <a:lnTo>
                      <a:pt x="1199692" y="1455000"/>
                    </a:lnTo>
                    <a:lnTo>
                      <a:pt x="1200150" y="1453883"/>
                    </a:lnTo>
                    <a:lnTo>
                      <a:pt x="1200150" y="1451254"/>
                    </a:lnTo>
                    <a:close/>
                  </a:path>
                  <a:path w="5057775" h="2181225">
                    <a:moveTo>
                      <a:pt x="1200150" y="727354"/>
                    </a:moveTo>
                    <a:lnTo>
                      <a:pt x="1199692" y="726236"/>
                    </a:lnTo>
                    <a:lnTo>
                      <a:pt x="1197825" y="724369"/>
                    </a:lnTo>
                    <a:lnTo>
                      <a:pt x="1196708" y="723900"/>
                    </a:lnTo>
                    <a:lnTo>
                      <a:pt x="1194079" y="723900"/>
                    </a:lnTo>
                    <a:lnTo>
                      <a:pt x="1192961" y="724369"/>
                    </a:lnTo>
                    <a:lnTo>
                      <a:pt x="1191094" y="726236"/>
                    </a:lnTo>
                    <a:lnTo>
                      <a:pt x="1190625" y="727354"/>
                    </a:lnTo>
                    <a:lnTo>
                      <a:pt x="1190625" y="729983"/>
                    </a:lnTo>
                    <a:lnTo>
                      <a:pt x="1191094" y="731100"/>
                    </a:lnTo>
                    <a:lnTo>
                      <a:pt x="1192961" y="732967"/>
                    </a:lnTo>
                    <a:lnTo>
                      <a:pt x="1194079" y="733425"/>
                    </a:lnTo>
                    <a:lnTo>
                      <a:pt x="1196708" y="733425"/>
                    </a:lnTo>
                    <a:lnTo>
                      <a:pt x="1197825" y="732967"/>
                    </a:lnTo>
                    <a:lnTo>
                      <a:pt x="1199692" y="731100"/>
                    </a:lnTo>
                    <a:lnTo>
                      <a:pt x="1200150" y="729983"/>
                    </a:lnTo>
                    <a:lnTo>
                      <a:pt x="1200150" y="727354"/>
                    </a:lnTo>
                    <a:close/>
                  </a:path>
                  <a:path w="5057775" h="2181225">
                    <a:moveTo>
                      <a:pt x="1200150" y="3454"/>
                    </a:moveTo>
                    <a:lnTo>
                      <a:pt x="1199692" y="2336"/>
                    </a:lnTo>
                    <a:lnTo>
                      <a:pt x="1197825" y="469"/>
                    </a:lnTo>
                    <a:lnTo>
                      <a:pt x="1196708" y="0"/>
                    </a:lnTo>
                    <a:lnTo>
                      <a:pt x="1194079" y="0"/>
                    </a:lnTo>
                    <a:lnTo>
                      <a:pt x="1192961" y="469"/>
                    </a:lnTo>
                    <a:lnTo>
                      <a:pt x="1191094" y="2336"/>
                    </a:lnTo>
                    <a:lnTo>
                      <a:pt x="1190625" y="3454"/>
                    </a:lnTo>
                    <a:lnTo>
                      <a:pt x="1190625" y="6083"/>
                    </a:lnTo>
                    <a:lnTo>
                      <a:pt x="1191094" y="7200"/>
                    </a:lnTo>
                    <a:lnTo>
                      <a:pt x="1192961" y="9067"/>
                    </a:lnTo>
                    <a:lnTo>
                      <a:pt x="1194079" y="9525"/>
                    </a:lnTo>
                    <a:lnTo>
                      <a:pt x="1196708" y="9525"/>
                    </a:lnTo>
                    <a:lnTo>
                      <a:pt x="1197825" y="9067"/>
                    </a:lnTo>
                    <a:lnTo>
                      <a:pt x="1199692" y="7200"/>
                    </a:lnTo>
                    <a:lnTo>
                      <a:pt x="1200150" y="6083"/>
                    </a:lnTo>
                    <a:lnTo>
                      <a:pt x="1200150" y="3454"/>
                    </a:lnTo>
                    <a:close/>
                  </a:path>
                  <a:path w="5057775" h="2181225">
                    <a:moveTo>
                      <a:pt x="1247775" y="2175154"/>
                    </a:moveTo>
                    <a:lnTo>
                      <a:pt x="1247317" y="2174036"/>
                    </a:lnTo>
                    <a:lnTo>
                      <a:pt x="1245450" y="2172170"/>
                    </a:lnTo>
                    <a:lnTo>
                      <a:pt x="1244333" y="2171700"/>
                    </a:lnTo>
                    <a:lnTo>
                      <a:pt x="1241704" y="2171700"/>
                    </a:lnTo>
                    <a:lnTo>
                      <a:pt x="1240586" y="2172170"/>
                    </a:lnTo>
                    <a:lnTo>
                      <a:pt x="1238719" y="2174036"/>
                    </a:lnTo>
                    <a:lnTo>
                      <a:pt x="1238250" y="2175154"/>
                    </a:lnTo>
                    <a:lnTo>
                      <a:pt x="1238250" y="2177783"/>
                    </a:lnTo>
                    <a:lnTo>
                      <a:pt x="1238719" y="2178901"/>
                    </a:lnTo>
                    <a:lnTo>
                      <a:pt x="1240586" y="2180767"/>
                    </a:lnTo>
                    <a:lnTo>
                      <a:pt x="1241704" y="2181225"/>
                    </a:lnTo>
                    <a:lnTo>
                      <a:pt x="1244333" y="2181225"/>
                    </a:lnTo>
                    <a:lnTo>
                      <a:pt x="1245450" y="2180767"/>
                    </a:lnTo>
                    <a:lnTo>
                      <a:pt x="1247317" y="2178901"/>
                    </a:lnTo>
                    <a:lnTo>
                      <a:pt x="1247775" y="2177783"/>
                    </a:lnTo>
                    <a:lnTo>
                      <a:pt x="1247775" y="2175154"/>
                    </a:lnTo>
                    <a:close/>
                  </a:path>
                  <a:path w="5057775" h="2181225">
                    <a:moveTo>
                      <a:pt x="1247775" y="1451254"/>
                    </a:moveTo>
                    <a:lnTo>
                      <a:pt x="1247317" y="1450136"/>
                    </a:lnTo>
                    <a:lnTo>
                      <a:pt x="1245450" y="1448269"/>
                    </a:lnTo>
                    <a:lnTo>
                      <a:pt x="1244333" y="1447800"/>
                    </a:lnTo>
                    <a:lnTo>
                      <a:pt x="1241704" y="1447800"/>
                    </a:lnTo>
                    <a:lnTo>
                      <a:pt x="1240586" y="1448269"/>
                    </a:lnTo>
                    <a:lnTo>
                      <a:pt x="1238719" y="1450136"/>
                    </a:lnTo>
                    <a:lnTo>
                      <a:pt x="1238250" y="1451254"/>
                    </a:lnTo>
                    <a:lnTo>
                      <a:pt x="1238250" y="1453883"/>
                    </a:lnTo>
                    <a:lnTo>
                      <a:pt x="1238719" y="1455000"/>
                    </a:lnTo>
                    <a:lnTo>
                      <a:pt x="1240586" y="1456867"/>
                    </a:lnTo>
                    <a:lnTo>
                      <a:pt x="1241704" y="1457325"/>
                    </a:lnTo>
                    <a:lnTo>
                      <a:pt x="1244333" y="1457325"/>
                    </a:lnTo>
                    <a:lnTo>
                      <a:pt x="1245450" y="1456867"/>
                    </a:lnTo>
                    <a:lnTo>
                      <a:pt x="1247317" y="1455000"/>
                    </a:lnTo>
                    <a:lnTo>
                      <a:pt x="1247775" y="1453883"/>
                    </a:lnTo>
                    <a:lnTo>
                      <a:pt x="1247775" y="1451254"/>
                    </a:lnTo>
                    <a:close/>
                  </a:path>
                  <a:path w="5057775" h="2181225">
                    <a:moveTo>
                      <a:pt x="1247775" y="727354"/>
                    </a:moveTo>
                    <a:lnTo>
                      <a:pt x="1247317" y="726236"/>
                    </a:lnTo>
                    <a:lnTo>
                      <a:pt x="1245450" y="724369"/>
                    </a:lnTo>
                    <a:lnTo>
                      <a:pt x="1244333" y="723900"/>
                    </a:lnTo>
                    <a:lnTo>
                      <a:pt x="1241704" y="723900"/>
                    </a:lnTo>
                    <a:lnTo>
                      <a:pt x="1240586" y="724369"/>
                    </a:lnTo>
                    <a:lnTo>
                      <a:pt x="1238719" y="726236"/>
                    </a:lnTo>
                    <a:lnTo>
                      <a:pt x="1238250" y="727354"/>
                    </a:lnTo>
                    <a:lnTo>
                      <a:pt x="1238250" y="729983"/>
                    </a:lnTo>
                    <a:lnTo>
                      <a:pt x="1238719" y="731100"/>
                    </a:lnTo>
                    <a:lnTo>
                      <a:pt x="1240586" y="732967"/>
                    </a:lnTo>
                    <a:lnTo>
                      <a:pt x="1241704" y="733425"/>
                    </a:lnTo>
                    <a:lnTo>
                      <a:pt x="1244333" y="733425"/>
                    </a:lnTo>
                    <a:lnTo>
                      <a:pt x="1245450" y="732967"/>
                    </a:lnTo>
                    <a:lnTo>
                      <a:pt x="1247317" y="731100"/>
                    </a:lnTo>
                    <a:lnTo>
                      <a:pt x="1247775" y="729983"/>
                    </a:lnTo>
                    <a:lnTo>
                      <a:pt x="1247775" y="727354"/>
                    </a:lnTo>
                    <a:close/>
                  </a:path>
                  <a:path w="5057775" h="2181225">
                    <a:moveTo>
                      <a:pt x="1247775" y="3454"/>
                    </a:moveTo>
                    <a:lnTo>
                      <a:pt x="1247317" y="2336"/>
                    </a:lnTo>
                    <a:lnTo>
                      <a:pt x="1245450" y="469"/>
                    </a:lnTo>
                    <a:lnTo>
                      <a:pt x="1244333" y="0"/>
                    </a:lnTo>
                    <a:lnTo>
                      <a:pt x="1241704" y="0"/>
                    </a:lnTo>
                    <a:lnTo>
                      <a:pt x="1240586" y="469"/>
                    </a:lnTo>
                    <a:lnTo>
                      <a:pt x="1238719" y="2336"/>
                    </a:lnTo>
                    <a:lnTo>
                      <a:pt x="1238250" y="3454"/>
                    </a:lnTo>
                    <a:lnTo>
                      <a:pt x="1238250" y="6083"/>
                    </a:lnTo>
                    <a:lnTo>
                      <a:pt x="1238719" y="7200"/>
                    </a:lnTo>
                    <a:lnTo>
                      <a:pt x="1240586" y="9067"/>
                    </a:lnTo>
                    <a:lnTo>
                      <a:pt x="1241704" y="9525"/>
                    </a:lnTo>
                    <a:lnTo>
                      <a:pt x="1244333" y="9525"/>
                    </a:lnTo>
                    <a:lnTo>
                      <a:pt x="1245450" y="9067"/>
                    </a:lnTo>
                    <a:lnTo>
                      <a:pt x="1247317" y="7200"/>
                    </a:lnTo>
                    <a:lnTo>
                      <a:pt x="1247775" y="6083"/>
                    </a:lnTo>
                    <a:lnTo>
                      <a:pt x="1247775" y="3454"/>
                    </a:lnTo>
                    <a:close/>
                  </a:path>
                  <a:path w="5057775" h="2181225">
                    <a:moveTo>
                      <a:pt x="1295400" y="2175154"/>
                    </a:moveTo>
                    <a:lnTo>
                      <a:pt x="1294942" y="2174036"/>
                    </a:lnTo>
                    <a:lnTo>
                      <a:pt x="1293075" y="2172170"/>
                    </a:lnTo>
                    <a:lnTo>
                      <a:pt x="1291958" y="2171700"/>
                    </a:lnTo>
                    <a:lnTo>
                      <a:pt x="1289329" y="2171700"/>
                    </a:lnTo>
                    <a:lnTo>
                      <a:pt x="1288211" y="2172170"/>
                    </a:lnTo>
                    <a:lnTo>
                      <a:pt x="1286344" y="2174036"/>
                    </a:lnTo>
                    <a:lnTo>
                      <a:pt x="1285875" y="2175154"/>
                    </a:lnTo>
                    <a:lnTo>
                      <a:pt x="1285875" y="2177783"/>
                    </a:lnTo>
                    <a:lnTo>
                      <a:pt x="1286344" y="2178901"/>
                    </a:lnTo>
                    <a:lnTo>
                      <a:pt x="1288211" y="2180767"/>
                    </a:lnTo>
                    <a:lnTo>
                      <a:pt x="1289329" y="2181225"/>
                    </a:lnTo>
                    <a:lnTo>
                      <a:pt x="1291958" y="2181225"/>
                    </a:lnTo>
                    <a:lnTo>
                      <a:pt x="1293075" y="2180767"/>
                    </a:lnTo>
                    <a:lnTo>
                      <a:pt x="1294942" y="2178901"/>
                    </a:lnTo>
                    <a:lnTo>
                      <a:pt x="1295400" y="2177783"/>
                    </a:lnTo>
                    <a:lnTo>
                      <a:pt x="1295400" y="2175154"/>
                    </a:lnTo>
                    <a:close/>
                  </a:path>
                  <a:path w="5057775" h="2181225">
                    <a:moveTo>
                      <a:pt x="1295400" y="1451254"/>
                    </a:moveTo>
                    <a:lnTo>
                      <a:pt x="1294942" y="1450136"/>
                    </a:lnTo>
                    <a:lnTo>
                      <a:pt x="1293075" y="1448269"/>
                    </a:lnTo>
                    <a:lnTo>
                      <a:pt x="1291958" y="1447800"/>
                    </a:lnTo>
                    <a:lnTo>
                      <a:pt x="1289329" y="1447800"/>
                    </a:lnTo>
                    <a:lnTo>
                      <a:pt x="1288211" y="1448269"/>
                    </a:lnTo>
                    <a:lnTo>
                      <a:pt x="1286344" y="1450136"/>
                    </a:lnTo>
                    <a:lnTo>
                      <a:pt x="1285875" y="1451254"/>
                    </a:lnTo>
                    <a:lnTo>
                      <a:pt x="1285875" y="1453883"/>
                    </a:lnTo>
                    <a:lnTo>
                      <a:pt x="1286344" y="1455000"/>
                    </a:lnTo>
                    <a:lnTo>
                      <a:pt x="1288211" y="1456867"/>
                    </a:lnTo>
                    <a:lnTo>
                      <a:pt x="1289329" y="1457325"/>
                    </a:lnTo>
                    <a:lnTo>
                      <a:pt x="1291958" y="1457325"/>
                    </a:lnTo>
                    <a:lnTo>
                      <a:pt x="1293075" y="1456867"/>
                    </a:lnTo>
                    <a:lnTo>
                      <a:pt x="1294942" y="1455000"/>
                    </a:lnTo>
                    <a:lnTo>
                      <a:pt x="1295400" y="1453883"/>
                    </a:lnTo>
                    <a:lnTo>
                      <a:pt x="1295400" y="1451254"/>
                    </a:lnTo>
                    <a:close/>
                  </a:path>
                  <a:path w="5057775" h="2181225">
                    <a:moveTo>
                      <a:pt x="1295400" y="727354"/>
                    </a:moveTo>
                    <a:lnTo>
                      <a:pt x="1294942" y="726236"/>
                    </a:lnTo>
                    <a:lnTo>
                      <a:pt x="1293075" y="724369"/>
                    </a:lnTo>
                    <a:lnTo>
                      <a:pt x="1291958" y="723900"/>
                    </a:lnTo>
                    <a:lnTo>
                      <a:pt x="1289329" y="723900"/>
                    </a:lnTo>
                    <a:lnTo>
                      <a:pt x="1288211" y="724369"/>
                    </a:lnTo>
                    <a:lnTo>
                      <a:pt x="1286344" y="726236"/>
                    </a:lnTo>
                    <a:lnTo>
                      <a:pt x="1285875" y="727354"/>
                    </a:lnTo>
                    <a:lnTo>
                      <a:pt x="1285875" y="729983"/>
                    </a:lnTo>
                    <a:lnTo>
                      <a:pt x="1286344" y="731100"/>
                    </a:lnTo>
                    <a:lnTo>
                      <a:pt x="1288211" y="732967"/>
                    </a:lnTo>
                    <a:lnTo>
                      <a:pt x="1289329" y="733425"/>
                    </a:lnTo>
                    <a:lnTo>
                      <a:pt x="1291958" y="733425"/>
                    </a:lnTo>
                    <a:lnTo>
                      <a:pt x="1293075" y="732967"/>
                    </a:lnTo>
                    <a:lnTo>
                      <a:pt x="1294942" y="731100"/>
                    </a:lnTo>
                    <a:lnTo>
                      <a:pt x="1295400" y="729983"/>
                    </a:lnTo>
                    <a:lnTo>
                      <a:pt x="1295400" y="727354"/>
                    </a:lnTo>
                    <a:close/>
                  </a:path>
                  <a:path w="5057775" h="2181225">
                    <a:moveTo>
                      <a:pt x="1295400" y="3454"/>
                    </a:moveTo>
                    <a:lnTo>
                      <a:pt x="1294942" y="2336"/>
                    </a:lnTo>
                    <a:lnTo>
                      <a:pt x="1293075" y="469"/>
                    </a:lnTo>
                    <a:lnTo>
                      <a:pt x="1291958" y="0"/>
                    </a:lnTo>
                    <a:lnTo>
                      <a:pt x="1289329" y="0"/>
                    </a:lnTo>
                    <a:lnTo>
                      <a:pt x="1288211" y="469"/>
                    </a:lnTo>
                    <a:lnTo>
                      <a:pt x="1286344" y="2336"/>
                    </a:lnTo>
                    <a:lnTo>
                      <a:pt x="1285875" y="3454"/>
                    </a:lnTo>
                    <a:lnTo>
                      <a:pt x="1285875" y="6083"/>
                    </a:lnTo>
                    <a:lnTo>
                      <a:pt x="1286344" y="7200"/>
                    </a:lnTo>
                    <a:lnTo>
                      <a:pt x="1288211" y="9067"/>
                    </a:lnTo>
                    <a:lnTo>
                      <a:pt x="1289329" y="9525"/>
                    </a:lnTo>
                    <a:lnTo>
                      <a:pt x="1291958" y="9525"/>
                    </a:lnTo>
                    <a:lnTo>
                      <a:pt x="1293075" y="9067"/>
                    </a:lnTo>
                    <a:lnTo>
                      <a:pt x="1294942" y="7200"/>
                    </a:lnTo>
                    <a:lnTo>
                      <a:pt x="1295400" y="6083"/>
                    </a:lnTo>
                    <a:lnTo>
                      <a:pt x="1295400" y="3454"/>
                    </a:lnTo>
                    <a:close/>
                  </a:path>
                  <a:path w="5057775" h="2181225">
                    <a:moveTo>
                      <a:pt x="1343025" y="2175154"/>
                    </a:moveTo>
                    <a:lnTo>
                      <a:pt x="1342567" y="2174036"/>
                    </a:lnTo>
                    <a:lnTo>
                      <a:pt x="1340700" y="2172170"/>
                    </a:lnTo>
                    <a:lnTo>
                      <a:pt x="1339583" y="2171700"/>
                    </a:lnTo>
                    <a:lnTo>
                      <a:pt x="1336954" y="2171700"/>
                    </a:lnTo>
                    <a:lnTo>
                      <a:pt x="1335836" y="2172170"/>
                    </a:lnTo>
                    <a:lnTo>
                      <a:pt x="1333969" y="2174036"/>
                    </a:lnTo>
                    <a:lnTo>
                      <a:pt x="1333500" y="2175154"/>
                    </a:lnTo>
                    <a:lnTo>
                      <a:pt x="1333500" y="2177783"/>
                    </a:lnTo>
                    <a:lnTo>
                      <a:pt x="1333969" y="2178901"/>
                    </a:lnTo>
                    <a:lnTo>
                      <a:pt x="1335836" y="2180767"/>
                    </a:lnTo>
                    <a:lnTo>
                      <a:pt x="1336954" y="2181225"/>
                    </a:lnTo>
                    <a:lnTo>
                      <a:pt x="1339583" y="2181225"/>
                    </a:lnTo>
                    <a:lnTo>
                      <a:pt x="1340700" y="2180767"/>
                    </a:lnTo>
                    <a:lnTo>
                      <a:pt x="1342567" y="2178901"/>
                    </a:lnTo>
                    <a:lnTo>
                      <a:pt x="1343025" y="2177783"/>
                    </a:lnTo>
                    <a:lnTo>
                      <a:pt x="1343025" y="2175154"/>
                    </a:lnTo>
                    <a:close/>
                  </a:path>
                  <a:path w="5057775" h="2181225">
                    <a:moveTo>
                      <a:pt x="1343025" y="1451254"/>
                    </a:moveTo>
                    <a:lnTo>
                      <a:pt x="1342567" y="1450136"/>
                    </a:lnTo>
                    <a:lnTo>
                      <a:pt x="1340700" y="1448269"/>
                    </a:lnTo>
                    <a:lnTo>
                      <a:pt x="1339583" y="1447800"/>
                    </a:lnTo>
                    <a:lnTo>
                      <a:pt x="1336954" y="1447800"/>
                    </a:lnTo>
                    <a:lnTo>
                      <a:pt x="1335836" y="1448269"/>
                    </a:lnTo>
                    <a:lnTo>
                      <a:pt x="1333969" y="1450136"/>
                    </a:lnTo>
                    <a:lnTo>
                      <a:pt x="1333500" y="1451254"/>
                    </a:lnTo>
                    <a:lnTo>
                      <a:pt x="1333500" y="1453883"/>
                    </a:lnTo>
                    <a:lnTo>
                      <a:pt x="1333969" y="1455000"/>
                    </a:lnTo>
                    <a:lnTo>
                      <a:pt x="1335836" y="1456867"/>
                    </a:lnTo>
                    <a:lnTo>
                      <a:pt x="1336954" y="1457325"/>
                    </a:lnTo>
                    <a:lnTo>
                      <a:pt x="1339583" y="1457325"/>
                    </a:lnTo>
                    <a:lnTo>
                      <a:pt x="1340700" y="1456867"/>
                    </a:lnTo>
                    <a:lnTo>
                      <a:pt x="1342567" y="1455000"/>
                    </a:lnTo>
                    <a:lnTo>
                      <a:pt x="1343025" y="1453883"/>
                    </a:lnTo>
                    <a:lnTo>
                      <a:pt x="1343025" y="1451254"/>
                    </a:lnTo>
                    <a:close/>
                  </a:path>
                  <a:path w="5057775" h="2181225">
                    <a:moveTo>
                      <a:pt x="1343025" y="727354"/>
                    </a:moveTo>
                    <a:lnTo>
                      <a:pt x="1342567" y="726236"/>
                    </a:lnTo>
                    <a:lnTo>
                      <a:pt x="1340700" y="724369"/>
                    </a:lnTo>
                    <a:lnTo>
                      <a:pt x="1339583" y="723900"/>
                    </a:lnTo>
                    <a:lnTo>
                      <a:pt x="1336954" y="723900"/>
                    </a:lnTo>
                    <a:lnTo>
                      <a:pt x="1335836" y="724369"/>
                    </a:lnTo>
                    <a:lnTo>
                      <a:pt x="1333969" y="726236"/>
                    </a:lnTo>
                    <a:lnTo>
                      <a:pt x="1333500" y="727354"/>
                    </a:lnTo>
                    <a:lnTo>
                      <a:pt x="1333500" y="729983"/>
                    </a:lnTo>
                    <a:lnTo>
                      <a:pt x="1333969" y="731100"/>
                    </a:lnTo>
                    <a:lnTo>
                      <a:pt x="1335836" y="732967"/>
                    </a:lnTo>
                    <a:lnTo>
                      <a:pt x="1336954" y="733425"/>
                    </a:lnTo>
                    <a:lnTo>
                      <a:pt x="1339583" y="733425"/>
                    </a:lnTo>
                    <a:lnTo>
                      <a:pt x="1340700" y="732967"/>
                    </a:lnTo>
                    <a:lnTo>
                      <a:pt x="1342567" y="731100"/>
                    </a:lnTo>
                    <a:lnTo>
                      <a:pt x="1343025" y="729983"/>
                    </a:lnTo>
                    <a:lnTo>
                      <a:pt x="1343025" y="727354"/>
                    </a:lnTo>
                    <a:close/>
                  </a:path>
                  <a:path w="5057775" h="2181225">
                    <a:moveTo>
                      <a:pt x="1343025" y="3454"/>
                    </a:moveTo>
                    <a:lnTo>
                      <a:pt x="1342567" y="2336"/>
                    </a:lnTo>
                    <a:lnTo>
                      <a:pt x="1340700" y="469"/>
                    </a:lnTo>
                    <a:lnTo>
                      <a:pt x="1339583" y="0"/>
                    </a:lnTo>
                    <a:lnTo>
                      <a:pt x="1336954" y="0"/>
                    </a:lnTo>
                    <a:lnTo>
                      <a:pt x="1335836" y="469"/>
                    </a:lnTo>
                    <a:lnTo>
                      <a:pt x="1333969" y="2336"/>
                    </a:lnTo>
                    <a:lnTo>
                      <a:pt x="1333500" y="3454"/>
                    </a:lnTo>
                    <a:lnTo>
                      <a:pt x="1333500" y="6083"/>
                    </a:lnTo>
                    <a:lnTo>
                      <a:pt x="1333969" y="7200"/>
                    </a:lnTo>
                    <a:lnTo>
                      <a:pt x="1335836" y="9067"/>
                    </a:lnTo>
                    <a:lnTo>
                      <a:pt x="1336954" y="9525"/>
                    </a:lnTo>
                    <a:lnTo>
                      <a:pt x="1339583" y="9525"/>
                    </a:lnTo>
                    <a:lnTo>
                      <a:pt x="1340700" y="9067"/>
                    </a:lnTo>
                    <a:lnTo>
                      <a:pt x="1342567" y="7200"/>
                    </a:lnTo>
                    <a:lnTo>
                      <a:pt x="1343025" y="6083"/>
                    </a:lnTo>
                    <a:lnTo>
                      <a:pt x="1343025" y="3454"/>
                    </a:lnTo>
                    <a:close/>
                  </a:path>
                  <a:path w="5057775" h="2181225">
                    <a:moveTo>
                      <a:pt x="1390650" y="2175154"/>
                    </a:moveTo>
                    <a:lnTo>
                      <a:pt x="1390192" y="2174036"/>
                    </a:lnTo>
                    <a:lnTo>
                      <a:pt x="1388325" y="2172170"/>
                    </a:lnTo>
                    <a:lnTo>
                      <a:pt x="1387208" y="2171700"/>
                    </a:lnTo>
                    <a:lnTo>
                      <a:pt x="1384579" y="2171700"/>
                    </a:lnTo>
                    <a:lnTo>
                      <a:pt x="1383461" y="2172170"/>
                    </a:lnTo>
                    <a:lnTo>
                      <a:pt x="1381594" y="2174036"/>
                    </a:lnTo>
                    <a:lnTo>
                      <a:pt x="1381125" y="2175154"/>
                    </a:lnTo>
                    <a:lnTo>
                      <a:pt x="1381125" y="2177783"/>
                    </a:lnTo>
                    <a:lnTo>
                      <a:pt x="1381594" y="2178901"/>
                    </a:lnTo>
                    <a:lnTo>
                      <a:pt x="1383461" y="2180767"/>
                    </a:lnTo>
                    <a:lnTo>
                      <a:pt x="1384579" y="2181225"/>
                    </a:lnTo>
                    <a:lnTo>
                      <a:pt x="1387208" y="2181225"/>
                    </a:lnTo>
                    <a:lnTo>
                      <a:pt x="1388325" y="2180767"/>
                    </a:lnTo>
                    <a:lnTo>
                      <a:pt x="1390192" y="2178901"/>
                    </a:lnTo>
                    <a:lnTo>
                      <a:pt x="1390650" y="2177783"/>
                    </a:lnTo>
                    <a:lnTo>
                      <a:pt x="1390650" y="2175154"/>
                    </a:lnTo>
                    <a:close/>
                  </a:path>
                  <a:path w="5057775" h="2181225">
                    <a:moveTo>
                      <a:pt x="1390650" y="1451254"/>
                    </a:moveTo>
                    <a:lnTo>
                      <a:pt x="1390192" y="1450136"/>
                    </a:lnTo>
                    <a:lnTo>
                      <a:pt x="1388325" y="1448269"/>
                    </a:lnTo>
                    <a:lnTo>
                      <a:pt x="1387208" y="1447800"/>
                    </a:lnTo>
                    <a:lnTo>
                      <a:pt x="1384579" y="1447800"/>
                    </a:lnTo>
                    <a:lnTo>
                      <a:pt x="1383461" y="1448269"/>
                    </a:lnTo>
                    <a:lnTo>
                      <a:pt x="1381594" y="1450136"/>
                    </a:lnTo>
                    <a:lnTo>
                      <a:pt x="1381125" y="1451254"/>
                    </a:lnTo>
                    <a:lnTo>
                      <a:pt x="1381125" y="1453883"/>
                    </a:lnTo>
                    <a:lnTo>
                      <a:pt x="1381594" y="1455000"/>
                    </a:lnTo>
                    <a:lnTo>
                      <a:pt x="1383461" y="1456867"/>
                    </a:lnTo>
                    <a:lnTo>
                      <a:pt x="1384579" y="1457325"/>
                    </a:lnTo>
                    <a:lnTo>
                      <a:pt x="1387208" y="1457325"/>
                    </a:lnTo>
                    <a:lnTo>
                      <a:pt x="1388325" y="1456867"/>
                    </a:lnTo>
                    <a:lnTo>
                      <a:pt x="1390192" y="1455000"/>
                    </a:lnTo>
                    <a:lnTo>
                      <a:pt x="1390650" y="1453883"/>
                    </a:lnTo>
                    <a:lnTo>
                      <a:pt x="1390650" y="1451254"/>
                    </a:lnTo>
                    <a:close/>
                  </a:path>
                  <a:path w="5057775" h="2181225">
                    <a:moveTo>
                      <a:pt x="1390650" y="727354"/>
                    </a:moveTo>
                    <a:lnTo>
                      <a:pt x="1390192" y="726236"/>
                    </a:lnTo>
                    <a:lnTo>
                      <a:pt x="1388325" y="724369"/>
                    </a:lnTo>
                    <a:lnTo>
                      <a:pt x="1387208" y="723900"/>
                    </a:lnTo>
                    <a:lnTo>
                      <a:pt x="1384579" y="723900"/>
                    </a:lnTo>
                    <a:lnTo>
                      <a:pt x="1383461" y="724369"/>
                    </a:lnTo>
                    <a:lnTo>
                      <a:pt x="1381594" y="726236"/>
                    </a:lnTo>
                    <a:lnTo>
                      <a:pt x="1381125" y="727354"/>
                    </a:lnTo>
                    <a:lnTo>
                      <a:pt x="1381125" y="729983"/>
                    </a:lnTo>
                    <a:lnTo>
                      <a:pt x="1381594" y="731100"/>
                    </a:lnTo>
                    <a:lnTo>
                      <a:pt x="1383461" y="732967"/>
                    </a:lnTo>
                    <a:lnTo>
                      <a:pt x="1384579" y="733425"/>
                    </a:lnTo>
                    <a:lnTo>
                      <a:pt x="1387208" y="733425"/>
                    </a:lnTo>
                    <a:lnTo>
                      <a:pt x="1388325" y="732967"/>
                    </a:lnTo>
                    <a:lnTo>
                      <a:pt x="1390192" y="731100"/>
                    </a:lnTo>
                    <a:lnTo>
                      <a:pt x="1390650" y="729983"/>
                    </a:lnTo>
                    <a:lnTo>
                      <a:pt x="1390650" y="727354"/>
                    </a:lnTo>
                    <a:close/>
                  </a:path>
                  <a:path w="5057775" h="2181225">
                    <a:moveTo>
                      <a:pt x="1390650" y="3454"/>
                    </a:moveTo>
                    <a:lnTo>
                      <a:pt x="1390192" y="2336"/>
                    </a:lnTo>
                    <a:lnTo>
                      <a:pt x="1388325" y="469"/>
                    </a:lnTo>
                    <a:lnTo>
                      <a:pt x="1387208" y="0"/>
                    </a:lnTo>
                    <a:lnTo>
                      <a:pt x="1384579" y="0"/>
                    </a:lnTo>
                    <a:lnTo>
                      <a:pt x="1383461" y="469"/>
                    </a:lnTo>
                    <a:lnTo>
                      <a:pt x="1381594" y="2336"/>
                    </a:lnTo>
                    <a:lnTo>
                      <a:pt x="1381125" y="3454"/>
                    </a:lnTo>
                    <a:lnTo>
                      <a:pt x="1381125" y="6083"/>
                    </a:lnTo>
                    <a:lnTo>
                      <a:pt x="1381594" y="7200"/>
                    </a:lnTo>
                    <a:lnTo>
                      <a:pt x="1383461" y="9067"/>
                    </a:lnTo>
                    <a:lnTo>
                      <a:pt x="1384579" y="9525"/>
                    </a:lnTo>
                    <a:lnTo>
                      <a:pt x="1387208" y="9525"/>
                    </a:lnTo>
                    <a:lnTo>
                      <a:pt x="1388325" y="9067"/>
                    </a:lnTo>
                    <a:lnTo>
                      <a:pt x="1390192" y="7200"/>
                    </a:lnTo>
                    <a:lnTo>
                      <a:pt x="1390650" y="6083"/>
                    </a:lnTo>
                    <a:lnTo>
                      <a:pt x="1390650" y="3454"/>
                    </a:lnTo>
                    <a:close/>
                  </a:path>
                  <a:path w="5057775" h="2181225">
                    <a:moveTo>
                      <a:pt x="1438275" y="2175154"/>
                    </a:moveTo>
                    <a:lnTo>
                      <a:pt x="1437817" y="2174036"/>
                    </a:lnTo>
                    <a:lnTo>
                      <a:pt x="1435950" y="2172170"/>
                    </a:lnTo>
                    <a:lnTo>
                      <a:pt x="1434833" y="2171700"/>
                    </a:lnTo>
                    <a:lnTo>
                      <a:pt x="1432204" y="2171700"/>
                    </a:lnTo>
                    <a:lnTo>
                      <a:pt x="1431086" y="2172170"/>
                    </a:lnTo>
                    <a:lnTo>
                      <a:pt x="1429219" y="2174036"/>
                    </a:lnTo>
                    <a:lnTo>
                      <a:pt x="1428750" y="2175154"/>
                    </a:lnTo>
                    <a:lnTo>
                      <a:pt x="1428750" y="2177783"/>
                    </a:lnTo>
                    <a:lnTo>
                      <a:pt x="1429219" y="2178901"/>
                    </a:lnTo>
                    <a:lnTo>
                      <a:pt x="1431086" y="2180767"/>
                    </a:lnTo>
                    <a:lnTo>
                      <a:pt x="1432204" y="2181225"/>
                    </a:lnTo>
                    <a:lnTo>
                      <a:pt x="1434833" y="2181225"/>
                    </a:lnTo>
                    <a:lnTo>
                      <a:pt x="1435950" y="2180767"/>
                    </a:lnTo>
                    <a:lnTo>
                      <a:pt x="1437817" y="2178901"/>
                    </a:lnTo>
                    <a:lnTo>
                      <a:pt x="1438275" y="2177783"/>
                    </a:lnTo>
                    <a:lnTo>
                      <a:pt x="1438275" y="2175154"/>
                    </a:lnTo>
                    <a:close/>
                  </a:path>
                  <a:path w="5057775" h="2181225">
                    <a:moveTo>
                      <a:pt x="1438275" y="1451254"/>
                    </a:moveTo>
                    <a:lnTo>
                      <a:pt x="1437817" y="1450136"/>
                    </a:lnTo>
                    <a:lnTo>
                      <a:pt x="1435950" y="1448269"/>
                    </a:lnTo>
                    <a:lnTo>
                      <a:pt x="1434833" y="1447800"/>
                    </a:lnTo>
                    <a:lnTo>
                      <a:pt x="1432204" y="1447800"/>
                    </a:lnTo>
                    <a:lnTo>
                      <a:pt x="1431086" y="1448269"/>
                    </a:lnTo>
                    <a:lnTo>
                      <a:pt x="1429219" y="1450136"/>
                    </a:lnTo>
                    <a:lnTo>
                      <a:pt x="1428750" y="1451254"/>
                    </a:lnTo>
                    <a:lnTo>
                      <a:pt x="1428750" y="1453883"/>
                    </a:lnTo>
                    <a:lnTo>
                      <a:pt x="1429219" y="1455000"/>
                    </a:lnTo>
                    <a:lnTo>
                      <a:pt x="1431086" y="1456867"/>
                    </a:lnTo>
                    <a:lnTo>
                      <a:pt x="1432204" y="1457325"/>
                    </a:lnTo>
                    <a:lnTo>
                      <a:pt x="1434833" y="1457325"/>
                    </a:lnTo>
                    <a:lnTo>
                      <a:pt x="1435950" y="1456867"/>
                    </a:lnTo>
                    <a:lnTo>
                      <a:pt x="1437817" y="1455000"/>
                    </a:lnTo>
                    <a:lnTo>
                      <a:pt x="1438275" y="1453883"/>
                    </a:lnTo>
                    <a:lnTo>
                      <a:pt x="1438275" y="1451254"/>
                    </a:lnTo>
                    <a:close/>
                  </a:path>
                  <a:path w="5057775" h="2181225">
                    <a:moveTo>
                      <a:pt x="1438275" y="727354"/>
                    </a:moveTo>
                    <a:lnTo>
                      <a:pt x="1437817" y="726236"/>
                    </a:lnTo>
                    <a:lnTo>
                      <a:pt x="1435950" y="724369"/>
                    </a:lnTo>
                    <a:lnTo>
                      <a:pt x="1434833" y="723900"/>
                    </a:lnTo>
                    <a:lnTo>
                      <a:pt x="1432204" y="723900"/>
                    </a:lnTo>
                    <a:lnTo>
                      <a:pt x="1431086" y="724369"/>
                    </a:lnTo>
                    <a:lnTo>
                      <a:pt x="1429219" y="726236"/>
                    </a:lnTo>
                    <a:lnTo>
                      <a:pt x="1428750" y="727354"/>
                    </a:lnTo>
                    <a:lnTo>
                      <a:pt x="1428750" y="729983"/>
                    </a:lnTo>
                    <a:lnTo>
                      <a:pt x="1429219" y="731100"/>
                    </a:lnTo>
                    <a:lnTo>
                      <a:pt x="1431086" y="732967"/>
                    </a:lnTo>
                    <a:lnTo>
                      <a:pt x="1432204" y="733425"/>
                    </a:lnTo>
                    <a:lnTo>
                      <a:pt x="1434833" y="733425"/>
                    </a:lnTo>
                    <a:lnTo>
                      <a:pt x="1435950" y="732967"/>
                    </a:lnTo>
                    <a:lnTo>
                      <a:pt x="1437817" y="731100"/>
                    </a:lnTo>
                    <a:lnTo>
                      <a:pt x="1438275" y="729983"/>
                    </a:lnTo>
                    <a:lnTo>
                      <a:pt x="1438275" y="727354"/>
                    </a:lnTo>
                    <a:close/>
                  </a:path>
                  <a:path w="5057775" h="2181225">
                    <a:moveTo>
                      <a:pt x="1438275" y="3454"/>
                    </a:moveTo>
                    <a:lnTo>
                      <a:pt x="1437817" y="2336"/>
                    </a:lnTo>
                    <a:lnTo>
                      <a:pt x="1435950" y="469"/>
                    </a:lnTo>
                    <a:lnTo>
                      <a:pt x="1434833" y="0"/>
                    </a:lnTo>
                    <a:lnTo>
                      <a:pt x="1432204" y="0"/>
                    </a:lnTo>
                    <a:lnTo>
                      <a:pt x="1431086" y="469"/>
                    </a:lnTo>
                    <a:lnTo>
                      <a:pt x="1429219" y="2336"/>
                    </a:lnTo>
                    <a:lnTo>
                      <a:pt x="1428750" y="3454"/>
                    </a:lnTo>
                    <a:lnTo>
                      <a:pt x="1428750" y="6083"/>
                    </a:lnTo>
                    <a:lnTo>
                      <a:pt x="1429219" y="7200"/>
                    </a:lnTo>
                    <a:lnTo>
                      <a:pt x="1431086" y="9067"/>
                    </a:lnTo>
                    <a:lnTo>
                      <a:pt x="1432204" y="9525"/>
                    </a:lnTo>
                    <a:lnTo>
                      <a:pt x="1434833" y="9525"/>
                    </a:lnTo>
                    <a:lnTo>
                      <a:pt x="1435950" y="9067"/>
                    </a:lnTo>
                    <a:lnTo>
                      <a:pt x="1437817" y="7200"/>
                    </a:lnTo>
                    <a:lnTo>
                      <a:pt x="1438275" y="6083"/>
                    </a:lnTo>
                    <a:lnTo>
                      <a:pt x="1438275" y="3454"/>
                    </a:lnTo>
                    <a:close/>
                  </a:path>
                  <a:path w="5057775" h="2181225">
                    <a:moveTo>
                      <a:pt x="1485900" y="2175154"/>
                    </a:moveTo>
                    <a:lnTo>
                      <a:pt x="1485442" y="2174036"/>
                    </a:lnTo>
                    <a:lnTo>
                      <a:pt x="1483575" y="2172170"/>
                    </a:lnTo>
                    <a:lnTo>
                      <a:pt x="1482458" y="2171700"/>
                    </a:lnTo>
                    <a:lnTo>
                      <a:pt x="1479829" y="2171700"/>
                    </a:lnTo>
                    <a:lnTo>
                      <a:pt x="1478711" y="2172170"/>
                    </a:lnTo>
                    <a:lnTo>
                      <a:pt x="1476844" y="2174036"/>
                    </a:lnTo>
                    <a:lnTo>
                      <a:pt x="1476375" y="2175154"/>
                    </a:lnTo>
                    <a:lnTo>
                      <a:pt x="1476375" y="2177783"/>
                    </a:lnTo>
                    <a:lnTo>
                      <a:pt x="1476844" y="2178901"/>
                    </a:lnTo>
                    <a:lnTo>
                      <a:pt x="1478711" y="2180767"/>
                    </a:lnTo>
                    <a:lnTo>
                      <a:pt x="1479829" y="2181225"/>
                    </a:lnTo>
                    <a:lnTo>
                      <a:pt x="1482458" y="2181225"/>
                    </a:lnTo>
                    <a:lnTo>
                      <a:pt x="1483575" y="2180767"/>
                    </a:lnTo>
                    <a:lnTo>
                      <a:pt x="1485442" y="2178901"/>
                    </a:lnTo>
                    <a:lnTo>
                      <a:pt x="1485900" y="2177783"/>
                    </a:lnTo>
                    <a:lnTo>
                      <a:pt x="1485900" y="2175154"/>
                    </a:lnTo>
                    <a:close/>
                  </a:path>
                  <a:path w="5057775" h="2181225">
                    <a:moveTo>
                      <a:pt x="1485900" y="1451254"/>
                    </a:moveTo>
                    <a:lnTo>
                      <a:pt x="1485442" y="1450136"/>
                    </a:lnTo>
                    <a:lnTo>
                      <a:pt x="1483575" y="1448269"/>
                    </a:lnTo>
                    <a:lnTo>
                      <a:pt x="1482458" y="1447800"/>
                    </a:lnTo>
                    <a:lnTo>
                      <a:pt x="1479829" y="1447800"/>
                    </a:lnTo>
                    <a:lnTo>
                      <a:pt x="1478711" y="1448269"/>
                    </a:lnTo>
                    <a:lnTo>
                      <a:pt x="1476844" y="1450136"/>
                    </a:lnTo>
                    <a:lnTo>
                      <a:pt x="1476375" y="1451254"/>
                    </a:lnTo>
                    <a:lnTo>
                      <a:pt x="1476375" y="1453883"/>
                    </a:lnTo>
                    <a:lnTo>
                      <a:pt x="1476844" y="1455000"/>
                    </a:lnTo>
                    <a:lnTo>
                      <a:pt x="1478711" y="1456867"/>
                    </a:lnTo>
                    <a:lnTo>
                      <a:pt x="1479829" y="1457325"/>
                    </a:lnTo>
                    <a:lnTo>
                      <a:pt x="1482458" y="1457325"/>
                    </a:lnTo>
                    <a:lnTo>
                      <a:pt x="1483575" y="1456867"/>
                    </a:lnTo>
                    <a:lnTo>
                      <a:pt x="1485442" y="1455000"/>
                    </a:lnTo>
                    <a:lnTo>
                      <a:pt x="1485900" y="1453883"/>
                    </a:lnTo>
                    <a:lnTo>
                      <a:pt x="1485900" y="1451254"/>
                    </a:lnTo>
                    <a:close/>
                  </a:path>
                  <a:path w="5057775" h="2181225">
                    <a:moveTo>
                      <a:pt x="1485900" y="727354"/>
                    </a:moveTo>
                    <a:lnTo>
                      <a:pt x="1485442" y="726236"/>
                    </a:lnTo>
                    <a:lnTo>
                      <a:pt x="1483575" y="724369"/>
                    </a:lnTo>
                    <a:lnTo>
                      <a:pt x="1482458" y="723900"/>
                    </a:lnTo>
                    <a:lnTo>
                      <a:pt x="1479829" y="723900"/>
                    </a:lnTo>
                    <a:lnTo>
                      <a:pt x="1478711" y="724369"/>
                    </a:lnTo>
                    <a:lnTo>
                      <a:pt x="1476844" y="726236"/>
                    </a:lnTo>
                    <a:lnTo>
                      <a:pt x="1476375" y="727354"/>
                    </a:lnTo>
                    <a:lnTo>
                      <a:pt x="1476375" y="729983"/>
                    </a:lnTo>
                    <a:lnTo>
                      <a:pt x="1476844" y="731100"/>
                    </a:lnTo>
                    <a:lnTo>
                      <a:pt x="1478711" y="732967"/>
                    </a:lnTo>
                    <a:lnTo>
                      <a:pt x="1479829" y="733425"/>
                    </a:lnTo>
                    <a:lnTo>
                      <a:pt x="1482458" y="733425"/>
                    </a:lnTo>
                    <a:lnTo>
                      <a:pt x="1483575" y="732967"/>
                    </a:lnTo>
                    <a:lnTo>
                      <a:pt x="1485442" y="731100"/>
                    </a:lnTo>
                    <a:lnTo>
                      <a:pt x="1485900" y="729983"/>
                    </a:lnTo>
                    <a:lnTo>
                      <a:pt x="1485900" y="727354"/>
                    </a:lnTo>
                    <a:close/>
                  </a:path>
                  <a:path w="5057775" h="2181225">
                    <a:moveTo>
                      <a:pt x="1485900" y="3454"/>
                    </a:moveTo>
                    <a:lnTo>
                      <a:pt x="1485442" y="2336"/>
                    </a:lnTo>
                    <a:lnTo>
                      <a:pt x="1483575" y="469"/>
                    </a:lnTo>
                    <a:lnTo>
                      <a:pt x="1482458" y="0"/>
                    </a:lnTo>
                    <a:lnTo>
                      <a:pt x="1479829" y="0"/>
                    </a:lnTo>
                    <a:lnTo>
                      <a:pt x="1478711" y="469"/>
                    </a:lnTo>
                    <a:lnTo>
                      <a:pt x="1476844" y="2336"/>
                    </a:lnTo>
                    <a:lnTo>
                      <a:pt x="1476375" y="3454"/>
                    </a:lnTo>
                    <a:lnTo>
                      <a:pt x="1476375" y="6083"/>
                    </a:lnTo>
                    <a:lnTo>
                      <a:pt x="1476844" y="7200"/>
                    </a:lnTo>
                    <a:lnTo>
                      <a:pt x="1478711" y="9067"/>
                    </a:lnTo>
                    <a:lnTo>
                      <a:pt x="1479829" y="9525"/>
                    </a:lnTo>
                    <a:lnTo>
                      <a:pt x="1482458" y="9525"/>
                    </a:lnTo>
                    <a:lnTo>
                      <a:pt x="1483575" y="9067"/>
                    </a:lnTo>
                    <a:lnTo>
                      <a:pt x="1485442" y="7200"/>
                    </a:lnTo>
                    <a:lnTo>
                      <a:pt x="1485900" y="6083"/>
                    </a:lnTo>
                    <a:lnTo>
                      <a:pt x="1485900" y="3454"/>
                    </a:lnTo>
                    <a:close/>
                  </a:path>
                  <a:path w="5057775" h="2181225">
                    <a:moveTo>
                      <a:pt x="1533525" y="2175154"/>
                    </a:moveTo>
                    <a:lnTo>
                      <a:pt x="1533067" y="2174036"/>
                    </a:lnTo>
                    <a:lnTo>
                      <a:pt x="1531200" y="2172170"/>
                    </a:lnTo>
                    <a:lnTo>
                      <a:pt x="1530083" y="2171700"/>
                    </a:lnTo>
                    <a:lnTo>
                      <a:pt x="1527454" y="2171700"/>
                    </a:lnTo>
                    <a:lnTo>
                      <a:pt x="1526336" y="2172170"/>
                    </a:lnTo>
                    <a:lnTo>
                      <a:pt x="1524469" y="2174036"/>
                    </a:lnTo>
                    <a:lnTo>
                      <a:pt x="1524000" y="2175154"/>
                    </a:lnTo>
                    <a:lnTo>
                      <a:pt x="1524000" y="2177783"/>
                    </a:lnTo>
                    <a:lnTo>
                      <a:pt x="1524469" y="2178901"/>
                    </a:lnTo>
                    <a:lnTo>
                      <a:pt x="1526336" y="2180767"/>
                    </a:lnTo>
                    <a:lnTo>
                      <a:pt x="1527454" y="2181225"/>
                    </a:lnTo>
                    <a:lnTo>
                      <a:pt x="1530083" y="2181225"/>
                    </a:lnTo>
                    <a:lnTo>
                      <a:pt x="1531200" y="2180767"/>
                    </a:lnTo>
                    <a:lnTo>
                      <a:pt x="1533067" y="2178901"/>
                    </a:lnTo>
                    <a:lnTo>
                      <a:pt x="1533525" y="2177783"/>
                    </a:lnTo>
                    <a:lnTo>
                      <a:pt x="1533525" y="2175154"/>
                    </a:lnTo>
                    <a:close/>
                  </a:path>
                  <a:path w="5057775" h="2181225">
                    <a:moveTo>
                      <a:pt x="1533525" y="1451254"/>
                    </a:moveTo>
                    <a:lnTo>
                      <a:pt x="1533067" y="1450136"/>
                    </a:lnTo>
                    <a:lnTo>
                      <a:pt x="1531200" y="1448269"/>
                    </a:lnTo>
                    <a:lnTo>
                      <a:pt x="1530083" y="1447800"/>
                    </a:lnTo>
                    <a:lnTo>
                      <a:pt x="1527454" y="1447800"/>
                    </a:lnTo>
                    <a:lnTo>
                      <a:pt x="1526336" y="1448269"/>
                    </a:lnTo>
                    <a:lnTo>
                      <a:pt x="1524469" y="1450136"/>
                    </a:lnTo>
                    <a:lnTo>
                      <a:pt x="1524000" y="1451254"/>
                    </a:lnTo>
                    <a:lnTo>
                      <a:pt x="1524000" y="1453883"/>
                    </a:lnTo>
                    <a:lnTo>
                      <a:pt x="1524469" y="1455000"/>
                    </a:lnTo>
                    <a:lnTo>
                      <a:pt x="1526336" y="1456867"/>
                    </a:lnTo>
                    <a:lnTo>
                      <a:pt x="1527454" y="1457325"/>
                    </a:lnTo>
                    <a:lnTo>
                      <a:pt x="1530083" y="1457325"/>
                    </a:lnTo>
                    <a:lnTo>
                      <a:pt x="1531200" y="1456867"/>
                    </a:lnTo>
                    <a:lnTo>
                      <a:pt x="1533067" y="1455000"/>
                    </a:lnTo>
                    <a:lnTo>
                      <a:pt x="1533525" y="1453883"/>
                    </a:lnTo>
                    <a:lnTo>
                      <a:pt x="1533525" y="1451254"/>
                    </a:lnTo>
                    <a:close/>
                  </a:path>
                  <a:path w="5057775" h="2181225">
                    <a:moveTo>
                      <a:pt x="1533525" y="727354"/>
                    </a:moveTo>
                    <a:lnTo>
                      <a:pt x="1533067" y="726236"/>
                    </a:lnTo>
                    <a:lnTo>
                      <a:pt x="1531200" y="724369"/>
                    </a:lnTo>
                    <a:lnTo>
                      <a:pt x="1530083" y="723900"/>
                    </a:lnTo>
                    <a:lnTo>
                      <a:pt x="1527454" y="723900"/>
                    </a:lnTo>
                    <a:lnTo>
                      <a:pt x="1526336" y="724369"/>
                    </a:lnTo>
                    <a:lnTo>
                      <a:pt x="1524469" y="726236"/>
                    </a:lnTo>
                    <a:lnTo>
                      <a:pt x="1524000" y="727354"/>
                    </a:lnTo>
                    <a:lnTo>
                      <a:pt x="1524000" y="729983"/>
                    </a:lnTo>
                    <a:lnTo>
                      <a:pt x="1524469" y="731100"/>
                    </a:lnTo>
                    <a:lnTo>
                      <a:pt x="1526336" y="732967"/>
                    </a:lnTo>
                    <a:lnTo>
                      <a:pt x="1527454" y="733425"/>
                    </a:lnTo>
                    <a:lnTo>
                      <a:pt x="1530083" y="733425"/>
                    </a:lnTo>
                    <a:lnTo>
                      <a:pt x="1531200" y="732967"/>
                    </a:lnTo>
                    <a:lnTo>
                      <a:pt x="1533067" y="731100"/>
                    </a:lnTo>
                    <a:lnTo>
                      <a:pt x="1533525" y="729983"/>
                    </a:lnTo>
                    <a:lnTo>
                      <a:pt x="1533525" y="727354"/>
                    </a:lnTo>
                    <a:close/>
                  </a:path>
                  <a:path w="5057775" h="2181225">
                    <a:moveTo>
                      <a:pt x="1533525" y="3454"/>
                    </a:moveTo>
                    <a:lnTo>
                      <a:pt x="1533067" y="2336"/>
                    </a:lnTo>
                    <a:lnTo>
                      <a:pt x="1531200" y="469"/>
                    </a:lnTo>
                    <a:lnTo>
                      <a:pt x="1530083" y="0"/>
                    </a:lnTo>
                    <a:lnTo>
                      <a:pt x="1527454" y="0"/>
                    </a:lnTo>
                    <a:lnTo>
                      <a:pt x="1526336" y="469"/>
                    </a:lnTo>
                    <a:lnTo>
                      <a:pt x="1524469" y="2336"/>
                    </a:lnTo>
                    <a:lnTo>
                      <a:pt x="1524000" y="3454"/>
                    </a:lnTo>
                    <a:lnTo>
                      <a:pt x="1524000" y="6083"/>
                    </a:lnTo>
                    <a:lnTo>
                      <a:pt x="1524469" y="7200"/>
                    </a:lnTo>
                    <a:lnTo>
                      <a:pt x="1526336" y="9067"/>
                    </a:lnTo>
                    <a:lnTo>
                      <a:pt x="1527454" y="9525"/>
                    </a:lnTo>
                    <a:lnTo>
                      <a:pt x="1530083" y="9525"/>
                    </a:lnTo>
                    <a:lnTo>
                      <a:pt x="1531200" y="9067"/>
                    </a:lnTo>
                    <a:lnTo>
                      <a:pt x="1533067" y="7200"/>
                    </a:lnTo>
                    <a:lnTo>
                      <a:pt x="1533525" y="6083"/>
                    </a:lnTo>
                    <a:lnTo>
                      <a:pt x="1533525" y="3454"/>
                    </a:lnTo>
                    <a:close/>
                  </a:path>
                  <a:path w="5057775" h="2181225">
                    <a:moveTo>
                      <a:pt x="1581150" y="2175154"/>
                    </a:moveTo>
                    <a:lnTo>
                      <a:pt x="1580692" y="2174036"/>
                    </a:lnTo>
                    <a:lnTo>
                      <a:pt x="1578825" y="2172170"/>
                    </a:lnTo>
                    <a:lnTo>
                      <a:pt x="1577708" y="2171700"/>
                    </a:lnTo>
                    <a:lnTo>
                      <a:pt x="1575079" y="2171700"/>
                    </a:lnTo>
                    <a:lnTo>
                      <a:pt x="1573961" y="2172170"/>
                    </a:lnTo>
                    <a:lnTo>
                      <a:pt x="1572094" y="2174036"/>
                    </a:lnTo>
                    <a:lnTo>
                      <a:pt x="1571625" y="2175154"/>
                    </a:lnTo>
                    <a:lnTo>
                      <a:pt x="1571625" y="2177783"/>
                    </a:lnTo>
                    <a:lnTo>
                      <a:pt x="1572094" y="2178901"/>
                    </a:lnTo>
                    <a:lnTo>
                      <a:pt x="1573961" y="2180767"/>
                    </a:lnTo>
                    <a:lnTo>
                      <a:pt x="1575079" y="2181225"/>
                    </a:lnTo>
                    <a:lnTo>
                      <a:pt x="1577708" y="2181225"/>
                    </a:lnTo>
                    <a:lnTo>
                      <a:pt x="1578825" y="2180767"/>
                    </a:lnTo>
                    <a:lnTo>
                      <a:pt x="1580692" y="2178901"/>
                    </a:lnTo>
                    <a:lnTo>
                      <a:pt x="1581150" y="2177783"/>
                    </a:lnTo>
                    <a:lnTo>
                      <a:pt x="1581150" y="2175154"/>
                    </a:lnTo>
                    <a:close/>
                  </a:path>
                  <a:path w="5057775" h="2181225">
                    <a:moveTo>
                      <a:pt x="1581150" y="1451254"/>
                    </a:moveTo>
                    <a:lnTo>
                      <a:pt x="1580692" y="1450136"/>
                    </a:lnTo>
                    <a:lnTo>
                      <a:pt x="1578825" y="1448269"/>
                    </a:lnTo>
                    <a:lnTo>
                      <a:pt x="1577708" y="1447800"/>
                    </a:lnTo>
                    <a:lnTo>
                      <a:pt x="1575079" y="1447800"/>
                    </a:lnTo>
                    <a:lnTo>
                      <a:pt x="1573961" y="1448269"/>
                    </a:lnTo>
                    <a:lnTo>
                      <a:pt x="1572094" y="1450136"/>
                    </a:lnTo>
                    <a:lnTo>
                      <a:pt x="1571625" y="1451254"/>
                    </a:lnTo>
                    <a:lnTo>
                      <a:pt x="1571625" y="1453883"/>
                    </a:lnTo>
                    <a:lnTo>
                      <a:pt x="1572094" y="1455000"/>
                    </a:lnTo>
                    <a:lnTo>
                      <a:pt x="1573961" y="1456867"/>
                    </a:lnTo>
                    <a:lnTo>
                      <a:pt x="1575079" y="1457325"/>
                    </a:lnTo>
                    <a:lnTo>
                      <a:pt x="1577708" y="1457325"/>
                    </a:lnTo>
                    <a:lnTo>
                      <a:pt x="1578825" y="1456867"/>
                    </a:lnTo>
                    <a:lnTo>
                      <a:pt x="1580692" y="1455000"/>
                    </a:lnTo>
                    <a:lnTo>
                      <a:pt x="1581150" y="1453883"/>
                    </a:lnTo>
                    <a:lnTo>
                      <a:pt x="1581150" y="1451254"/>
                    </a:lnTo>
                    <a:close/>
                  </a:path>
                  <a:path w="5057775" h="2181225">
                    <a:moveTo>
                      <a:pt x="1581150" y="727354"/>
                    </a:moveTo>
                    <a:lnTo>
                      <a:pt x="1580692" y="726236"/>
                    </a:lnTo>
                    <a:lnTo>
                      <a:pt x="1578825" y="724369"/>
                    </a:lnTo>
                    <a:lnTo>
                      <a:pt x="1577708" y="723900"/>
                    </a:lnTo>
                    <a:lnTo>
                      <a:pt x="1575079" y="723900"/>
                    </a:lnTo>
                    <a:lnTo>
                      <a:pt x="1573961" y="724369"/>
                    </a:lnTo>
                    <a:lnTo>
                      <a:pt x="1572094" y="726236"/>
                    </a:lnTo>
                    <a:lnTo>
                      <a:pt x="1571625" y="727354"/>
                    </a:lnTo>
                    <a:lnTo>
                      <a:pt x="1571625" y="729983"/>
                    </a:lnTo>
                    <a:lnTo>
                      <a:pt x="1572094" y="731100"/>
                    </a:lnTo>
                    <a:lnTo>
                      <a:pt x="1573961" y="732967"/>
                    </a:lnTo>
                    <a:lnTo>
                      <a:pt x="1575079" y="733425"/>
                    </a:lnTo>
                    <a:lnTo>
                      <a:pt x="1577708" y="733425"/>
                    </a:lnTo>
                    <a:lnTo>
                      <a:pt x="1578825" y="732967"/>
                    </a:lnTo>
                    <a:lnTo>
                      <a:pt x="1580692" y="731100"/>
                    </a:lnTo>
                    <a:lnTo>
                      <a:pt x="1581150" y="729983"/>
                    </a:lnTo>
                    <a:lnTo>
                      <a:pt x="1581150" y="727354"/>
                    </a:lnTo>
                    <a:close/>
                  </a:path>
                  <a:path w="5057775" h="2181225">
                    <a:moveTo>
                      <a:pt x="1581150" y="3454"/>
                    </a:moveTo>
                    <a:lnTo>
                      <a:pt x="1580692" y="2336"/>
                    </a:lnTo>
                    <a:lnTo>
                      <a:pt x="1578825" y="469"/>
                    </a:lnTo>
                    <a:lnTo>
                      <a:pt x="1577708" y="0"/>
                    </a:lnTo>
                    <a:lnTo>
                      <a:pt x="1575079" y="0"/>
                    </a:lnTo>
                    <a:lnTo>
                      <a:pt x="1573961" y="469"/>
                    </a:lnTo>
                    <a:lnTo>
                      <a:pt x="1572094" y="2336"/>
                    </a:lnTo>
                    <a:lnTo>
                      <a:pt x="1571625" y="3454"/>
                    </a:lnTo>
                    <a:lnTo>
                      <a:pt x="1571625" y="6083"/>
                    </a:lnTo>
                    <a:lnTo>
                      <a:pt x="1572094" y="7200"/>
                    </a:lnTo>
                    <a:lnTo>
                      <a:pt x="1573961" y="9067"/>
                    </a:lnTo>
                    <a:lnTo>
                      <a:pt x="1575079" y="9525"/>
                    </a:lnTo>
                    <a:lnTo>
                      <a:pt x="1577708" y="9525"/>
                    </a:lnTo>
                    <a:lnTo>
                      <a:pt x="1578825" y="9067"/>
                    </a:lnTo>
                    <a:lnTo>
                      <a:pt x="1580692" y="7200"/>
                    </a:lnTo>
                    <a:lnTo>
                      <a:pt x="1581150" y="6083"/>
                    </a:lnTo>
                    <a:lnTo>
                      <a:pt x="1581150" y="3454"/>
                    </a:lnTo>
                    <a:close/>
                  </a:path>
                  <a:path w="5057775" h="2181225">
                    <a:moveTo>
                      <a:pt x="1628775" y="2175154"/>
                    </a:moveTo>
                    <a:lnTo>
                      <a:pt x="1628317" y="2174036"/>
                    </a:lnTo>
                    <a:lnTo>
                      <a:pt x="1626450" y="2172170"/>
                    </a:lnTo>
                    <a:lnTo>
                      <a:pt x="1625333" y="2171700"/>
                    </a:lnTo>
                    <a:lnTo>
                      <a:pt x="1622704" y="2171700"/>
                    </a:lnTo>
                    <a:lnTo>
                      <a:pt x="1621586" y="2172170"/>
                    </a:lnTo>
                    <a:lnTo>
                      <a:pt x="1619719" y="2174036"/>
                    </a:lnTo>
                    <a:lnTo>
                      <a:pt x="1619250" y="2175154"/>
                    </a:lnTo>
                    <a:lnTo>
                      <a:pt x="1619250" y="2177783"/>
                    </a:lnTo>
                    <a:lnTo>
                      <a:pt x="1619719" y="2178901"/>
                    </a:lnTo>
                    <a:lnTo>
                      <a:pt x="1621586" y="2180767"/>
                    </a:lnTo>
                    <a:lnTo>
                      <a:pt x="1622704" y="2181225"/>
                    </a:lnTo>
                    <a:lnTo>
                      <a:pt x="1625333" y="2181225"/>
                    </a:lnTo>
                    <a:lnTo>
                      <a:pt x="1626450" y="2180767"/>
                    </a:lnTo>
                    <a:lnTo>
                      <a:pt x="1628317" y="2178901"/>
                    </a:lnTo>
                    <a:lnTo>
                      <a:pt x="1628775" y="2177783"/>
                    </a:lnTo>
                    <a:lnTo>
                      <a:pt x="1628775" y="2175154"/>
                    </a:lnTo>
                    <a:close/>
                  </a:path>
                  <a:path w="5057775" h="2181225">
                    <a:moveTo>
                      <a:pt x="1628775" y="1451254"/>
                    </a:moveTo>
                    <a:lnTo>
                      <a:pt x="1628317" y="1450136"/>
                    </a:lnTo>
                    <a:lnTo>
                      <a:pt x="1626450" y="1448269"/>
                    </a:lnTo>
                    <a:lnTo>
                      <a:pt x="1625333" y="1447800"/>
                    </a:lnTo>
                    <a:lnTo>
                      <a:pt x="1622704" y="1447800"/>
                    </a:lnTo>
                    <a:lnTo>
                      <a:pt x="1621586" y="1448269"/>
                    </a:lnTo>
                    <a:lnTo>
                      <a:pt x="1619719" y="1450136"/>
                    </a:lnTo>
                    <a:lnTo>
                      <a:pt x="1619250" y="1451254"/>
                    </a:lnTo>
                    <a:lnTo>
                      <a:pt x="1619250" y="1453883"/>
                    </a:lnTo>
                    <a:lnTo>
                      <a:pt x="1619719" y="1455000"/>
                    </a:lnTo>
                    <a:lnTo>
                      <a:pt x="1621586" y="1456867"/>
                    </a:lnTo>
                    <a:lnTo>
                      <a:pt x="1622704" y="1457325"/>
                    </a:lnTo>
                    <a:lnTo>
                      <a:pt x="1625333" y="1457325"/>
                    </a:lnTo>
                    <a:lnTo>
                      <a:pt x="1626450" y="1456867"/>
                    </a:lnTo>
                    <a:lnTo>
                      <a:pt x="1628317" y="1455000"/>
                    </a:lnTo>
                    <a:lnTo>
                      <a:pt x="1628775" y="1453883"/>
                    </a:lnTo>
                    <a:lnTo>
                      <a:pt x="1628775" y="1451254"/>
                    </a:lnTo>
                    <a:close/>
                  </a:path>
                  <a:path w="5057775" h="2181225">
                    <a:moveTo>
                      <a:pt x="1628775" y="727354"/>
                    </a:moveTo>
                    <a:lnTo>
                      <a:pt x="1628317" y="726236"/>
                    </a:lnTo>
                    <a:lnTo>
                      <a:pt x="1626450" y="724369"/>
                    </a:lnTo>
                    <a:lnTo>
                      <a:pt x="1625333" y="723900"/>
                    </a:lnTo>
                    <a:lnTo>
                      <a:pt x="1622704" y="723900"/>
                    </a:lnTo>
                    <a:lnTo>
                      <a:pt x="1621586" y="724369"/>
                    </a:lnTo>
                    <a:lnTo>
                      <a:pt x="1619719" y="726236"/>
                    </a:lnTo>
                    <a:lnTo>
                      <a:pt x="1619250" y="727354"/>
                    </a:lnTo>
                    <a:lnTo>
                      <a:pt x="1619250" y="729983"/>
                    </a:lnTo>
                    <a:lnTo>
                      <a:pt x="1619719" y="731100"/>
                    </a:lnTo>
                    <a:lnTo>
                      <a:pt x="1621586" y="732967"/>
                    </a:lnTo>
                    <a:lnTo>
                      <a:pt x="1622704" y="733425"/>
                    </a:lnTo>
                    <a:lnTo>
                      <a:pt x="1625333" y="733425"/>
                    </a:lnTo>
                    <a:lnTo>
                      <a:pt x="1626450" y="732967"/>
                    </a:lnTo>
                    <a:lnTo>
                      <a:pt x="1628317" y="731100"/>
                    </a:lnTo>
                    <a:lnTo>
                      <a:pt x="1628775" y="729983"/>
                    </a:lnTo>
                    <a:lnTo>
                      <a:pt x="1628775" y="727354"/>
                    </a:lnTo>
                    <a:close/>
                  </a:path>
                  <a:path w="5057775" h="2181225">
                    <a:moveTo>
                      <a:pt x="1628775" y="3454"/>
                    </a:moveTo>
                    <a:lnTo>
                      <a:pt x="1628317" y="2336"/>
                    </a:lnTo>
                    <a:lnTo>
                      <a:pt x="1626450" y="469"/>
                    </a:lnTo>
                    <a:lnTo>
                      <a:pt x="1625333" y="0"/>
                    </a:lnTo>
                    <a:lnTo>
                      <a:pt x="1622704" y="0"/>
                    </a:lnTo>
                    <a:lnTo>
                      <a:pt x="1621586" y="469"/>
                    </a:lnTo>
                    <a:lnTo>
                      <a:pt x="1619719" y="2336"/>
                    </a:lnTo>
                    <a:lnTo>
                      <a:pt x="1619250" y="3454"/>
                    </a:lnTo>
                    <a:lnTo>
                      <a:pt x="1619250" y="6083"/>
                    </a:lnTo>
                    <a:lnTo>
                      <a:pt x="1619719" y="7200"/>
                    </a:lnTo>
                    <a:lnTo>
                      <a:pt x="1621586" y="9067"/>
                    </a:lnTo>
                    <a:lnTo>
                      <a:pt x="1622704" y="9525"/>
                    </a:lnTo>
                    <a:lnTo>
                      <a:pt x="1625333" y="9525"/>
                    </a:lnTo>
                    <a:lnTo>
                      <a:pt x="1626450" y="9067"/>
                    </a:lnTo>
                    <a:lnTo>
                      <a:pt x="1628317" y="7200"/>
                    </a:lnTo>
                    <a:lnTo>
                      <a:pt x="1628775" y="6083"/>
                    </a:lnTo>
                    <a:lnTo>
                      <a:pt x="1628775" y="3454"/>
                    </a:lnTo>
                    <a:close/>
                  </a:path>
                  <a:path w="5057775" h="2181225">
                    <a:moveTo>
                      <a:pt x="1676400" y="2175154"/>
                    </a:moveTo>
                    <a:lnTo>
                      <a:pt x="1675942" y="2174036"/>
                    </a:lnTo>
                    <a:lnTo>
                      <a:pt x="1674075" y="2172170"/>
                    </a:lnTo>
                    <a:lnTo>
                      <a:pt x="1672958" y="2171700"/>
                    </a:lnTo>
                    <a:lnTo>
                      <a:pt x="1670329" y="2171700"/>
                    </a:lnTo>
                    <a:lnTo>
                      <a:pt x="1669211" y="2172170"/>
                    </a:lnTo>
                    <a:lnTo>
                      <a:pt x="1667344" y="2174036"/>
                    </a:lnTo>
                    <a:lnTo>
                      <a:pt x="1666875" y="2175154"/>
                    </a:lnTo>
                    <a:lnTo>
                      <a:pt x="1666875" y="2177783"/>
                    </a:lnTo>
                    <a:lnTo>
                      <a:pt x="1667344" y="2178901"/>
                    </a:lnTo>
                    <a:lnTo>
                      <a:pt x="1669211" y="2180767"/>
                    </a:lnTo>
                    <a:lnTo>
                      <a:pt x="1670329" y="2181225"/>
                    </a:lnTo>
                    <a:lnTo>
                      <a:pt x="1672958" y="2181225"/>
                    </a:lnTo>
                    <a:lnTo>
                      <a:pt x="1674075" y="2180767"/>
                    </a:lnTo>
                    <a:lnTo>
                      <a:pt x="1675942" y="2178901"/>
                    </a:lnTo>
                    <a:lnTo>
                      <a:pt x="1676400" y="2177783"/>
                    </a:lnTo>
                    <a:lnTo>
                      <a:pt x="1676400" y="2175154"/>
                    </a:lnTo>
                    <a:close/>
                  </a:path>
                  <a:path w="5057775" h="2181225">
                    <a:moveTo>
                      <a:pt x="1676400" y="1451254"/>
                    </a:moveTo>
                    <a:lnTo>
                      <a:pt x="1675942" y="1450136"/>
                    </a:lnTo>
                    <a:lnTo>
                      <a:pt x="1674075" y="1448269"/>
                    </a:lnTo>
                    <a:lnTo>
                      <a:pt x="1672958" y="1447800"/>
                    </a:lnTo>
                    <a:lnTo>
                      <a:pt x="1670329" y="1447800"/>
                    </a:lnTo>
                    <a:lnTo>
                      <a:pt x="1669211" y="1448269"/>
                    </a:lnTo>
                    <a:lnTo>
                      <a:pt x="1667344" y="1450136"/>
                    </a:lnTo>
                    <a:lnTo>
                      <a:pt x="1666875" y="1451254"/>
                    </a:lnTo>
                    <a:lnTo>
                      <a:pt x="1666875" y="1453883"/>
                    </a:lnTo>
                    <a:lnTo>
                      <a:pt x="1667344" y="1455000"/>
                    </a:lnTo>
                    <a:lnTo>
                      <a:pt x="1669211" y="1456867"/>
                    </a:lnTo>
                    <a:lnTo>
                      <a:pt x="1670329" y="1457325"/>
                    </a:lnTo>
                    <a:lnTo>
                      <a:pt x="1672958" y="1457325"/>
                    </a:lnTo>
                    <a:lnTo>
                      <a:pt x="1674075" y="1456867"/>
                    </a:lnTo>
                    <a:lnTo>
                      <a:pt x="1675942" y="1455000"/>
                    </a:lnTo>
                    <a:lnTo>
                      <a:pt x="1676400" y="1453883"/>
                    </a:lnTo>
                    <a:lnTo>
                      <a:pt x="1676400" y="1451254"/>
                    </a:lnTo>
                    <a:close/>
                  </a:path>
                  <a:path w="5057775" h="2181225">
                    <a:moveTo>
                      <a:pt x="1676400" y="727354"/>
                    </a:moveTo>
                    <a:lnTo>
                      <a:pt x="1675942" y="726236"/>
                    </a:lnTo>
                    <a:lnTo>
                      <a:pt x="1674075" y="724369"/>
                    </a:lnTo>
                    <a:lnTo>
                      <a:pt x="1672958" y="723900"/>
                    </a:lnTo>
                    <a:lnTo>
                      <a:pt x="1670329" y="723900"/>
                    </a:lnTo>
                    <a:lnTo>
                      <a:pt x="1669211" y="724369"/>
                    </a:lnTo>
                    <a:lnTo>
                      <a:pt x="1667344" y="726236"/>
                    </a:lnTo>
                    <a:lnTo>
                      <a:pt x="1666875" y="727354"/>
                    </a:lnTo>
                    <a:lnTo>
                      <a:pt x="1666875" y="729983"/>
                    </a:lnTo>
                    <a:lnTo>
                      <a:pt x="1667344" y="731100"/>
                    </a:lnTo>
                    <a:lnTo>
                      <a:pt x="1669211" y="732967"/>
                    </a:lnTo>
                    <a:lnTo>
                      <a:pt x="1670329" y="733425"/>
                    </a:lnTo>
                    <a:lnTo>
                      <a:pt x="1672958" y="733425"/>
                    </a:lnTo>
                    <a:lnTo>
                      <a:pt x="1674075" y="732967"/>
                    </a:lnTo>
                    <a:lnTo>
                      <a:pt x="1675942" y="731100"/>
                    </a:lnTo>
                    <a:lnTo>
                      <a:pt x="1676400" y="729983"/>
                    </a:lnTo>
                    <a:lnTo>
                      <a:pt x="1676400" y="727354"/>
                    </a:lnTo>
                    <a:close/>
                  </a:path>
                  <a:path w="5057775" h="2181225">
                    <a:moveTo>
                      <a:pt x="1676400" y="3454"/>
                    </a:moveTo>
                    <a:lnTo>
                      <a:pt x="1675942" y="2336"/>
                    </a:lnTo>
                    <a:lnTo>
                      <a:pt x="1674075" y="469"/>
                    </a:lnTo>
                    <a:lnTo>
                      <a:pt x="1672958" y="0"/>
                    </a:lnTo>
                    <a:lnTo>
                      <a:pt x="1670329" y="0"/>
                    </a:lnTo>
                    <a:lnTo>
                      <a:pt x="1669211" y="469"/>
                    </a:lnTo>
                    <a:lnTo>
                      <a:pt x="1667344" y="2336"/>
                    </a:lnTo>
                    <a:lnTo>
                      <a:pt x="1666875" y="3454"/>
                    </a:lnTo>
                    <a:lnTo>
                      <a:pt x="1666875" y="6083"/>
                    </a:lnTo>
                    <a:lnTo>
                      <a:pt x="1667344" y="7200"/>
                    </a:lnTo>
                    <a:lnTo>
                      <a:pt x="1669211" y="9067"/>
                    </a:lnTo>
                    <a:lnTo>
                      <a:pt x="1670329" y="9525"/>
                    </a:lnTo>
                    <a:lnTo>
                      <a:pt x="1672958" y="9525"/>
                    </a:lnTo>
                    <a:lnTo>
                      <a:pt x="1674075" y="9067"/>
                    </a:lnTo>
                    <a:lnTo>
                      <a:pt x="1675942" y="7200"/>
                    </a:lnTo>
                    <a:lnTo>
                      <a:pt x="1676400" y="6083"/>
                    </a:lnTo>
                    <a:lnTo>
                      <a:pt x="1676400" y="3454"/>
                    </a:lnTo>
                    <a:close/>
                  </a:path>
                  <a:path w="5057775" h="2181225">
                    <a:moveTo>
                      <a:pt x="1724025" y="2175154"/>
                    </a:moveTo>
                    <a:lnTo>
                      <a:pt x="1723567" y="2174036"/>
                    </a:lnTo>
                    <a:lnTo>
                      <a:pt x="1721700" y="2172170"/>
                    </a:lnTo>
                    <a:lnTo>
                      <a:pt x="1720583" y="2171700"/>
                    </a:lnTo>
                    <a:lnTo>
                      <a:pt x="1717954" y="2171700"/>
                    </a:lnTo>
                    <a:lnTo>
                      <a:pt x="1716836" y="2172170"/>
                    </a:lnTo>
                    <a:lnTo>
                      <a:pt x="1714969" y="2174036"/>
                    </a:lnTo>
                    <a:lnTo>
                      <a:pt x="1714500" y="2175154"/>
                    </a:lnTo>
                    <a:lnTo>
                      <a:pt x="1714500" y="2177783"/>
                    </a:lnTo>
                    <a:lnTo>
                      <a:pt x="1714969" y="2178901"/>
                    </a:lnTo>
                    <a:lnTo>
                      <a:pt x="1716836" y="2180767"/>
                    </a:lnTo>
                    <a:lnTo>
                      <a:pt x="1717954" y="2181225"/>
                    </a:lnTo>
                    <a:lnTo>
                      <a:pt x="1720583" y="2181225"/>
                    </a:lnTo>
                    <a:lnTo>
                      <a:pt x="1721700" y="2180767"/>
                    </a:lnTo>
                    <a:lnTo>
                      <a:pt x="1723567" y="2178901"/>
                    </a:lnTo>
                    <a:lnTo>
                      <a:pt x="1724025" y="2177783"/>
                    </a:lnTo>
                    <a:lnTo>
                      <a:pt x="1724025" y="2175154"/>
                    </a:lnTo>
                    <a:close/>
                  </a:path>
                  <a:path w="5057775" h="2181225">
                    <a:moveTo>
                      <a:pt x="1724025" y="1451254"/>
                    </a:moveTo>
                    <a:lnTo>
                      <a:pt x="1723567" y="1450136"/>
                    </a:lnTo>
                    <a:lnTo>
                      <a:pt x="1721700" y="1448269"/>
                    </a:lnTo>
                    <a:lnTo>
                      <a:pt x="1720583" y="1447800"/>
                    </a:lnTo>
                    <a:lnTo>
                      <a:pt x="1717954" y="1447800"/>
                    </a:lnTo>
                    <a:lnTo>
                      <a:pt x="1716836" y="1448269"/>
                    </a:lnTo>
                    <a:lnTo>
                      <a:pt x="1714969" y="1450136"/>
                    </a:lnTo>
                    <a:lnTo>
                      <a:pt x="1714500" y="1451254"/>
                    </a:lnTo>
                    <a:lnTo>
                      <a:pt x="1714500" y="1453883"/>
                    </a:lnTo>
                    <a:lnTo>
                      <a:pt x="1714969" y="1455000"/>
                    </a:lnTo>
                    <a:lnTo>
                      <a:pt x="1716836" y="1456867"/>
                    </a:lnTo>
                    <a:lnTo>
                      <a:pt x="1717954" y="1457325"/>
                    </a:lnTo>
                    <a:lnTo>
                      <a:pt x="1720583" y="1457325"/>
                    </a:lnTo>
                    <a:lnTo>
                      <a:pt x="1721700" y="1456867"/>
                    </a:lnTo>
                    <a:lnTo>
                      <a:pt x="1723567" y="1455000"/>
                    </a:lnTo>
                    <a:lnTo>
                      <a:pt x="1724025" y="1453883"/>
                    </a:lnTo>
                    <a:lnTo>
                      <a:pt x="1724025" y="1451254"/>
                    </a:lnTo>
                    <a:close/>
                  </a:path>
                  <a:path w="5057775" h="2181225">
                    <a:moveTo>
                      <a:pt x="1724025" y="727354"/>
                    </a:moveTo>
                    <a:lnTo>
                      <a:pt x="1723567" y="726236"/>
                    </a:lnTo>
                    <a:lnTo>
                      <a:pt x="1721700" y="724369"/>
                    </a:lnTo>
                    <a:lnTo>
                      <a:pt x="1720583" y="723900"/>
                    </a:lnTo>
                    <a:lnTo>
                      <a:pt x="1717954" y="723900"/>
                    </a:lnTo>
                    <a:lnTo>
                      <a:pt x="1716836" y="724369"/>
                    </a:lnTo>
                    <a:lnTo>
                      <a:pt x="1714969" y="726236"/>
                    </a:lnTo>
                    <a:lnTo>
                      <a:pt x="1714500" y="727354"/>
                    </a:lnTo>
                    <a:lnTo>
                      <a:pt x="1714500" y="729983"/>
                    </a:lnTo>
                    <a:lnTo>
                      <a:pt x="1714969" y="731100"/>
                    </a:lnTo>
                    <a:lnTo>
                      <a:pt x="1716836" y="732967"/>
                    </a:lnTo>
                    <a:lnTo>
                      <a:pt x="1717954" y="733425"/>
                    </a:lnTo>
                    <a:lnTo>
                      <a:pt x="1720583" y="733425"/>
                    </a:lnTo>
                    <a:lnTo>
                      <a:pt x="1721700" y="732967"/>
                    </a:lnTo>
                    <a:lnTo>
                      <a:pt x="1723567" y="731100"/>
                    </a:lnTo>
                    <a:lnTo>
                      <a:pt x="1724025" y="729983"/>
                    </a:lnTo>
                    <a:lnTo>
                      <a:pt x="1724025" y="727354"/>
                    </a:lnTo>
                    <a:close/>
                  </a:path>
                  <a:path w="5057775" h="2181225">
                    <a:moveTo>
                      <a:pt x="1724025" y="3454"/>
                    </a:moveTo>
                    <a:lnTo>
                      <a:pt x="1723567" y="2336"/>
                    </a:lnTo>
                    <a:lnTo>
                      <a:pt x="1721700" y="469"/>
                    </a:lnTo>
                    <a:lnTo>
                      <a:pt x="1720583" y="0"/>
                    </a:lnTo>
                    <a:lnTo>
                      <a:pt x="1717954" y="0"/>
                    </a:lnTo>
                    <a:lnTo>
                      <a:pt x="1716836" y="469"/>
                    </a:lnTo>
                    <a:lnTo>
                      <a:pt x="1714969" y="2336"/>
                    </a:lnTo>
                    <a:lnTo>
                      <a:pt x="1714500" y="3454"/>
                    </a:lnTo>
                    <a:lnTo>
                      <a:pt x="1714500" y="6083"/>
                    </a:lnTo>
                    <a:lnTo>
                      <a:pt x="1714969" y="7200"/>
                    </a:lnTo>
                    <a:lnTo>
                      <a:pt x="1716836" y="9067"/>
                    </a:lnTo>
                    <a:lnTo>
                      <a:pt x="1717954" y="9525"/>
                    </a:lnTo>
                    <a:lnTo>
                      <a:pt x="1720583" y="9525"/>
                    </a:lnTo>
                    <a:lnTo>
                      <a:pt x="1721700" y="9067"/>
                    </a:lnTo>
                    <a:lnTo>
                      <a:pt x="1723567" y="7200"/>
                    </a:lnTo>
                    <a:lnTo>
                      <a:pt x="1724025" y="6083"/>
                    </a:lnTo>
                    <a:lnTo>
                      <a:pt x="1724025" y="3454"/>
                    </a:lnTo>
                    <a:close/>
                  </a:path>
                  <a:path w="5057775" h="2181225">
                    <a:moveTo>
                      <a:pt x="1771650" y="2175154"/>
                    </a:moveTo>
                    <a:lnTo>
                      <a:pt x="1771192" y="2174036"/>
                    </a:lnTo>
                    <a:lnTo>
                      <a:pt x="1769325" y="2172170"/>
                    </a:lnTo>
                    <a:lnTo>
                      <a:pt x="1768208" y="2171700"/>
                    </a:lnTo>
                    <a:lnTo>
                      <a:pt x="1765579" y="2171700"/>
                    </a:lnTo>
                    <a:lnTo>
                      <a:pt x="1764461" y="2172170"/>
                    </a:lnTo>
                    <a:lnTo>
                      <a:pt x="1762594" y="2174036"/>
                    </a:lnTo>
                    <a:lnTo>
                      <a:pt x="1762125" y="2175154"/>
                    </a:lnTo>
                    <a:lnTo>
                      <a:pt x="1762125" y="2177783"/>
                    </a:lnTo>
                    <a:lnTo>
                      <a:pt x="1762594" y="2178901"/>
                    </a:lnTo>
                    <a:lnTo>
                      <a:pt x="1764461" y="2180767"/>
                    </a:lnTo>
                    <a:lnTo>
                      <a:pt x="1765579" y="2181225"/>
                    </a:lnTo>
                    <a:lnTo>
                      <a:pt x="1768208" y="2181225"/>
                    </a:lnTo>
                    <a:lnTo>
                      <a:pt x="1769325" y="2180767"/>
                    </a:lnTo>
                    <a:lnTo>
                      <a:pt x="1771192" y="2178901"/>
                    </a:lnTo>
                    <a:lnTo>
                      <a:pt x="1771650" y="2177783"/>
                    </a:lnTo>
                    <a:lnTo>
                      <a:pt x="1771650" y="2175154"/>
                    </a:lnTo>
                    <a:close/>
                  </a:path>
                  <a:path w="5057775" h="2181225">
                    <a:moveTo>
                      <a:pt x="1771650" y="1451254"/>
                    </a:moveTo>
                    <a:lnTo>
                      <a:pt x="1771192" y="1450136"/>
                    </a:lnTo>
                    <a:lnTo>
                      <a:pt x="1769325" y="1448269"/>
                    </a:lnTo>
                    <a:lnTo>
                      <a:pt x="1768208" y="1447800"/>
                    </a:lnTo>
                    <a:lnTo>
                      <a:pt x="1765579" y="1447800"/>
                    </a:lnTo>
                    <a:lnTo>
                      <a:pt x="1764461" y="1448269"/>
                    </a:lnTo>
                    <a:lnTo>
                      <a:pt x="1762594" y="1450136"/>
                    </a:lnTo>
                    <a:lnTo>
                      <a:pt x="1762125" y="1451254"/>
                    </a:lnTo>
                    <a:lnTo>
                      <a:pt x="1762125" y="1453883"/>
                    </a:lnTo>
                    <a:lnTo>
                      <a:pt x="1762594" y="1455000"/>
                    </a:lnTo>
                    <a:lnTo>
                      <a:pt x="1764461" y="1456867"/>
                    </a:lnTo>
                    <a:lnTo>
                      <a:pt x="1765579" y="1457325"/>
                    </a:lnTo>
                    <a:lnTo>
                      <a:pt x="1768208" y="1457325"/>
                    </a:lnTo>
                    <a:lnTo>
                      <a:pt x="1769325" y="1456867"/>
                    </a:lnTo>
                    <a:lnTo>
                      <a:pt x="1771192" y="1455000"/>
                    </a:lnTo>
                    <a:lnTo>
                      <a:pt x="1771650" y="1453883"/>
                    </a:lnTo>
                    <a:lnTo>
                      <a:pt x="1771650" y="1451254"/>
                    </a:lnTo>
                    <a:close/>
                  </a:path>
                  <a:path w="5057775" h="2181225">
                    <a:moveTo>
                      <a:pt x="1771650" y="727354"/>
                    </a:moveTo>
                    <a:lnTo>
                      <a:pt x="1771192" y="726236"/>
                    </a:lnTo>
                    <a:lnTo>
                      <a:pt x="1769325" y="724369"/>
                    </a:lnTo>
                    <a:lnTo>
                      <a:pt x="1768208" y="723900"/>
                    </a:lnTo>
                    <a:lnTo>
                      <a:pt x="1765579" y="723900"/>
                    </a:lnTo>
                    <a:lnTo>
                      <a:pt x="1764461" y="724369"/>
                    </a:lnTo>
                    <a:lnTo>
                      <a:pt x="1762594" y="726236"/>
                    </a:lnTo>
                    <a:lnTo>
                      <a:pt x="1762125" y="727354"/>
                    </a:lnTo>
                    <a:lnTo>
                      <a:pt x="1762125" y="729983"/>
                    </a:lnTo>
                    <a:lnTo>
                      <a:pt x="1762594" y="731100"/>
                    </a:lnTo>
                    <a:lnTo>
                      <a:pt x="1764461" y="732967"/>
                    </a:lnTo>
                    <a:lnTo>
                      <a:pt x="1765579" y="733425"/>
                    </a:lnTo>
                    <a:lnTo>
                      <a:pt x="1768208" y="733425"/>
                    </a:lnTo>
                    <a:lnTo>
                      <a:pt x="1769325" y="732967"/>
                    </a:lnTo>
                    <a:lnTo>
                      <a:pt x="1771192" y="731100"/>
                    </a:lnTo>
                    <a:lnTo>
                      <a:pt x="1771650" y="729983"/>
                    </a:lnTo>
                    <a:lnTo>
                      <a:pt x="1771650" y="727354"/>
                    </a:lnTo>
                    <a:close/>
                  </a:path>
                  <a:path w="5057775" h="2181225">
                    <a:moveTo>
                      <a:pt x="1771650" y="3454"/>
                    </a:moveTo>
                    <a:lnTo>
                      <a:pt x="1771192" y="2336"/>
                    </a:lnTo>
                    <a:lnTo>
                      <a:pt x="1769325" y="469"/>
                    </a:lnTo>
                    <a:lnTo>
                      <a:pt x="1768208" y="0"/>
                    </a:lnTo>
                    <a:lnTo>
                      <a:pt x="1765579" y="0"/>
                    </a:lnTo>
                    <a:lnTo>
                      <a:pt x="1764461" y="469"/>
                    </a:lnTo>
                    <a:lnTo>
                      <a:pt x="1762594" y="2336"/>
                    </a:lnTo>
                    <a:lnTo>
                      <a:pt x="1762125" y="3454"/>
                    </a:lnTo>
                    <a:lnTo>
                      <a:pt x="1762125" y="6083"/>
                    </a:lnTo>
                    <a:lnTo>
                      <a:pt x="1762594" y="7200"/>
                    </a:lnTo>
                    <a:lnTo>
                      <a:pt x="1764461" y="9067"/>
                    </a:lnTo>
                    <a:lnTo>
                      <a:pt x="1765579" y="9525"/>
                    </a:lnTo>
                    <a:lnTo>
                      <a:pt x="1768208" y="9525"/>
                    </a:lnTo>
                    <a:lnTo>
                      <a:pt x="1769325" y="9067"/>
                    </a:lnTo>
                    <a:lnTo>
                      <a:pt x="1771192" y="7200"/>
                    </a:lnTo>
                    <a:lnTo>
                      <a:pt x="1771650" y="6083"/>
                    </a:lnTo>
                    <a:lnTo>
                      <a:pt x="1771650" y="3454"/>
                    </a:lnTo>
                    <a:close/>
                  </a:path>
                  <a:path w="5057775" h="2181225">
                    <a:moveTo>
                      <a:pt x="1819275" y="2175154"/>
                    </a:moveTo>
                    <a:lnTo>
                      <a:pt x="1818817" y="2174036"/>
                    </a:lnTo>
                    <a:lnTo>
                      <a:pt x="1816950" y="2172170"/>
                    </a:lnTo>
                    <a:lnTo>
                      <a:pt x="1815833" y="2171700"/>
                    </a:lnTo>
                    <a:lnTo>
                      <a:pt x="1813204" y="2171700"/>
                    </a:lnTo>
                    <a:lnTo>
                      <a:pt x="1812086" y="2172170"/>
                    </a:lnTo>
                    <a:lnTo>
                      <a:pt x="1810219" y="2174036"/>
                    </a:lnTo>
                    <a:lnTo>
                      <a:pt x="1809750" y="2175154"/>
                    </a:lnTo>
                    <a:lnTo>
                      <a:pt x="1809750" y="2177783"/>
                    </a:lnTo>
                    <a:lnTo>
                      <a:pt x="1810219" y="2178901"/>
                    </a:lnTo>
                    <a:lnTo>
                      <a:pt x="1812086" y="2180767"/>
                    </a:lnTo>
                    <a:lnTo>
                      <a:pt x="1813204" y="2181225"/>
                    </a:lnTo>
                    <a:lnTo>
                      <a:pt x="1815833" y="2181225"/>
                    </a:lnTo>
                    <a:lnTo>
                      <a:pt x="1816950" y="2180767"/>
                    </a:lnTo>
                    <a:lnTo>
                      <a:pt x="1818817" y="2178901"/>
                    </a:lnTo>
                    <a:lnTo>
                      <a:pt x="1819275" y="2177783"/>
                    </a:lnTo>
                    <a:lnTo>
                      <a:pt x="1819275" y="2175154"/>
                    </a:lnTo>
                    <a:close/>
                  </a:path>
                  <a:path w="5057775" h="2181225">
                    <a:moveTo>
                      <a:pt x="1819275" y="1451254"/>
                    </a:moveTo>
                    <a:lnTo>
                      <a:pt x="1818817" y="1450136"/>
                    </a:lnTo>
                    <a:lnTo>
                      <a:pt x="1816950" y="1448269"/>
                    </a:lnTo>
                    <a:lnTo>
                      <a:pt x="1815833" y="1447800"/>
                    </a:lnTo>
                    <a:lnTo>
                      <a:pt x="1813204" y="1447800"/>
                    </a:lnTo>
                    <a:lnTo>
                      <a:pt x="1812086" y="1448269"/>
                    </a:lnTo>
                    <a:lnTo>
                      <a:pt x="1810219" y="1450136"/>
                    </a:lnTo>
                    <a:lnTo>
                      <a:pt x="1809750" y="1451254"/>
                    </a:lnTo>
                    <a:lnTo>
                      <a:pt x="1809750" y="1453883"/>
                    </a:lnTo>
                    <a:lnTo>
                      <a:pt x="1810219" y="1455000"/>
                    </a:lnTo>
                    <a:lnTo>
                      <a:pt x="1812086" y="1456867"/>
                    </a:lnTo>
                    <a:lnTo>
                      <a:pt x="1813204" y="1457325"/>
                    </a:lnTo>
                    <a:lnTo>
                      <a:pt x="1815833" y="1457325"/>
                    </a:lnTo>
                    <a:lnTo>
                      <a:pt x="1816950" y="1456867"/>
                    </a:lnTo>
                    <a:lnTo>
                      <a:pt x="1818817" y="1455000"/>
                    </a:lnTo>
                    <a:lnTo>
                      <a:pt x="1819275" y="1453883"/>
                    </a:lnTo>
                    <a:lnTo>
                      <a:pt x="1819275" y="1451254"/>
                    </a:lnTo>
                    <a:close/>
                  </a:path>
                  <a:path w="5057775" h="2181225">
                    <a:moveTo>
                      <a:pt x="1819275" y="727354"/>
                    </a:moveTo>
                    <a:lnTo>
                      <a:pt x="1818817" y="726236"/>
                    </a:lnTo>
                    <a:lnTo>
                      <a:pt x="1816950" y="724369"/>
                    </a:lnTo>
                    <a:lnTo>
                      <a:pt x="1815833" y="723900"/>
                    </a:lnTo>
                    <a:lnTo>
                      <a:pt x="1813204" y="723900"/>
                    </a:lnTo>
                    <a:lnTo>
                      <a:pt x="1812086" y="724369"/>
                    </a:lnTo>
                    <a:lnTo>
                      <a:pt x="1810219" y="726236"/>
                    </a:lnTo>
                    <a:lnTo>
                      <a:pt x="1809750" y="727354"/>
                    </a:lnTo>
                    <a:lnTo>
                      <a:pt x="1809750" y="729983"/>
                    </a:lnTo>
                    <a:lnTo>
                      <a:pt x="1810219" y="731100"/>
                    </a:lnTo>
                    <a:lnTo>
                      <a:pt x="1812086" y="732967"/>
                    </a:lnTo>
                    <a:lnTo>
                      <a:pt x="1813204" y="733425"/>
                    </a:lnTo>
                    <a:lnTo>
                      <a:pt x="1815833" y="733425"/>
                    </a:lnTo>
                    <a:lnTo>
                      <a:pt x="1816950" y="732967"/>
                    </a:lnTo>
                    <a:lnTo>
                      <a:pt x="1818817" y="731100"/>
                    </a:lnTo>
                    <a:lnTo>
                      <a:pt x="1819275" y="729983"/>
                    </a:lnTo>
                    <a:lnTo>
                      <a:pt x="1819275" y="727354"/>
                    </a:lnTo>
                    <a:close/>
                  </a:path>
                  <a:path w="5057775" h="2181225">
                    <a:moveTo>
                      <a:pt x="1819275" y="3454"/>
                    </a:moveTo>
                    <a:lnTo>
                      <a:pt x="1818817" y="2336"/>
                    </a:lnTo>
                    <a:lnTo>
                      <a:pt x="1816950" y="469"/>
                    </a:lnTo>
                    <a:lnTo>
                      <a:pt x="1815833" y="0"/>
                    </a:lnTo>
                    <a:lnTo>
                      <a:pt x="1813204" y="0"/>
                    </a:lnTo>
                    <a:lnTo>
                      <a:pt x="1812086" y="469"/>
                    </a:lnTo>
                    <a:lnTo>
                      <a:pt x="1810219" y="2336"/>
                    </a:lnTo>
                    <a:lnTo>
                      <a:pt x="1809750" y="3454"/>
                    </a:lnTo>
                    <a:lnTo>
                      <a:pt x="1809750" y="6083"/>
                    </a:lnTo>
                    <a:lnTo>
                      <a:pt x="1810219" y="7200"/>
                    </a:lnTo>
                    <a:lnTo>
                      <a:pt x="1812086" y="9067"/>
                    </a:lnTo>
                    <a:lnTo>
                      <a:pt x="1813204" y="9525"/>
                    </a:lnTo>
                    <a:lnTo>
                      <a:pt x="1815833" y="9525"/>
                    </a:lnTo>
                    <a:lnTo>
                      <a:pt x="1816950" y="9067"/>
                    </a:lnTo>
                    <a:lnTo>
                      <a:pt x="1818817" y="7200"/>
                    </a:lnTo>
                    <a:lnTo>
                      <a:pt x="1819275" y="6083"/>
                    </a:lnTo>
                    <a:lnTo>
                      <a:pt x="1819275" y="3454"/>
                    </a:lnTo>
                    <a:close/>
                  </a:path>
                  <a:path w="5057775" h="2181225">
                    <a:moveTo>
                      <a:pt x="1866900" y="2175154"/>
                    </a:moveTo>
                    <a:lnTo>
                      <a:pt x="1866442" y="2174036"/>
                    </a:lnTo>
                    <a:lnTo>
                      <a:pt x="1864575" y="2172170"/>
                    </a:lnTo>
                    <a:lnTo>
                      <a:pt x="1863458" y="2171700"/>
                    </a:lnTo>
                    <a:lnTo>
                      <a:pt x="1860829" y="2171700"/>
                    </a:lnTo>
                    <a:lnTo>
                      <a:pt x="1859711" y="2172170"/>
                    </a:lnTo>
                    <a:lnTo>
                      <a:pt x="1857844" y="2174036"/>
                    </a:lnTo>
                    <a:lnTo>
                      <a:pt x="1857375" y="2175154"/>
                    </a:lnTo>
                    <a:lnTo>
                      <a:pt x="1857375" y="2177783"/>
                    </a:lnTo>
                    <a:lnTo>
                      <a:pt x="1857844" y="2178901"/>
                    </a:lnTo>
                    <a:lnTo>
                      <a:pt x="1859711" y="2180767"/>
                    </a:lnTo>
                    <a:lnTo>
                      <a:pt x="1860829" y="2181225"/>
                    </a:lnTo>
                    <a:lnTo>
                      <a:pt x="1863458" y="2181225"/>
                    </a:lnTo>
                    <a:lnTo>
                      <a:pt x="1864575" y="2180767"/>
                    </a:lnTo>
                    <a:lnTo>
                      <a:pt x="1866442" y="2178901"/>
                    </a:lnTo>
                    <a:lnTo>
                      <a:pt x="1866900" y="2177783"/>
                    </a:lnTo>
                    <a:lnTo>
                      <a:pt x="1866900" y="2175154"/>
                    </a:lnTo>
                    <a:close/>
                  </a:path>
                  <a:path w="5057775" h="2181225">
                    <a:moveTo>
                      <a:pt x="1866900" y="1451254"/>
                    </a:moveTo>
                    <a:lnTo>
                      <a:pt x="1866442" y="1450136"/>
                    </a:lnTo>
                    <a:lnTo>
                      <a:pt x="1864575" y="1448269"/>
                    </a:lnTo>
                    <a:lnTo>
                      <a:pt x="1863458" y="1447800"/>
                    </a:lnTo>
                    <a:lnTo>
                      <a:pt x="1860829" y="1447800"/>
                    </a:lnTo>
                    <a:lnTo>
                      <a:pt x="1859711" y="1448269"/>
                    </a:lnTo>
                    <a:lnTo>
                      <a:pt x="1857844" y="1450136"/>
                    </a:lnTo>
                    <a:lnTo>
                      <a:pt x="1857375" y="1451254"/>
                    </a:lnTo>
                    <a:lnTo>
                      <a:pt x="1857375" y="1453883"/>
                    </a:lnTo>
                    <a:lnTo>
                      <a:pt x="1857844" y="1455000"/>
                    </a:lnTo>
                    <a:lnTo>
                      <a:pt x="1859711" y="1456867"/>
                    </a:lnTo>
                    <a:lnTo>
                      <a:pt x="1860829" y="1457325"/>
                    </a:lnTo>
                    <a:lnTo>
                      <a:pt x="1863458" y="1457325"/>
                    </a:lnTo>
                    <a:lnTo>
                      <a:pt x="1864575" y="1456867"/>
                    </a:lnTo>
                    <a:lnTo>
                      <a:pt x="1866442" y="1455000"/>
                    </a:lnTo>
                    <a:lnTo>
                      <a:pt x="1866900" y="1453883"/>
                    </a:lnTo>
                    <a:lnTo>
                      <a:pt x="1866900" y="1451254"/>
                    </a:lnTo>
                    <a:close/>
                  </a:path>
                  <a:path w="5057775" h="2181225">
                    <a:moveTo>
                      <a:pt x="1866900" y="727354"/>
                    </a:moveTo>
                    <a:lnTo>
                      <a:pt x="1866442" y="726236"/>
                    </a:lnTo>
                    <a:lnTo>
                      <a:pt x="1864575" y="724369"/>
                    </a:lnTo>
                    <a:lnTo>
                      <a:pt x="1863458" y="723900"/>
                    </a:lnTo>
                    <a:lnTo>
                      <a:pt x="1860829" y="723900"/>
                    </a:lnTo>
                    <a:lnTo>
                      <a:pt x="1859711" y="724369"/>
                    </a:lnTo>
                    <a:lnTo>
                      <a:pt x="1857844" y="726236"/>
                    </a:lnTo>
                    <a:lnTo>
                      <a:pt x="1857375" y="727354"/>
                    </a:lnTo>
                    <a:lnTo>
                      <a:pt x="1857375" y="729983"/>
                    </a:lnTo>
                    <a:lnTo>
                      <a:pt x="1857844" y="731100"/>
                    </a:lnTo>
                    <a:lnTo>
                      <a:pt x="1859711" y="732967"/>
                    </a:lnTo>
                    <a:lnTo>
                      <a:pt x="1860829" y="733425"/>
                    </a:lnTo>
                    <a:lnTo>
                      <a:pt x="1863458" y="733425"/>
                    </a:lnTo>
                    <a:lnTo>
                      <a:pt x="1864575" y="732967"/>
                    </a:lnTo>
                    <a:lnTo>
                      <a:pt x="1866442" y="731100"/>
                    </a:lnTo>
                    <a:lnTo>
                      <a:pt x="1866900" y="729983"/>
                    </a:lnTo>
                    <a:lnTo>
                      <a:pt x="1866900" y="727354"/>
                    </a:lnTo>
                    <a:close/>
                  </a:path>
                  <a:path w="5057775" h="2181225">
                    <a:moveTo>
                      <a:pt x="1866900" y="3454"/>
                    </a:moveTo>
                    <a:lnTo>
                      <a:pt x="1866442" y="2336"/>
                    </a:lnTo>
                    <a:lnTo>
                      <a:pt x="1864575" y="469"/>
                    </a:lnTo>
                    <a:lnTo>
                      <a:pt x="1863458" y="0"/>
                    </a:lnTo>
                    <a:lnTo>
                      <a:pt x="1860829" y="0"/>
                    </a:lnTo>
                    <a:lnTo>
                      <a:pt x="1859711" y="469"/>
                    </a:lnTo>
                    <a:lnTo>
                      <a:pt x="1857844" y="2336"/>
                    </a:lnTo>
                    <a:lnTo>
                      <a:pt x="1857375" y="3454"/>
                    </a:lnTo>
                    <a:lnTo>
                      <a:pt x="1857375" y="6083"/>
                    </a:lnTo>
                    <a:lnTo>
                      <a:pt x="1857844" y="7200"/>
                    </a:lnTo>
                    <a:lnTo>
                      <a:pt x="1859711" y="9067"/>
                    </a:lnTo>
                    <a:lnTo>
                      <a:pt x="1860829" y="9525"/>
                    </a:lnTo>
                    <a:lnTo>
                      <a:pt x="1863458" y="9525"/>
                    </a:lnTo>
                    <a:lnTo>
                      <a:pt x="1864575" y="9067"/>
                    </a:lnTo>
                    <a:lnTo>
                      <a:pt x="1866442" y="7200"/>
                    </a:lnTo>
                    <a:lnTo>
                      <a:pt x="1866900" y="6083"/>
                    </a:lnTo>
                    <a:lnTo>
                      <a:pt x="1866900" y="3454"/>
                    </a:lnTo>
                    <a:close/>
                  </a:path>
                  <a:path w="5057775" h="2181225">
                    <a:moveTo>
                      <a:pt x="1914525" y="2175154"/>
                    </a:moveTo>
                    <a:lnTo>
                      <a:pt x="1914067" y="2174036"/>
                    </a:lnTo>
                    <a:lnTo>
                      <a:pt x="1912200" y="2172170"/>
                    </a:lnTo>
                    <a:lnTo>
                      <a:pt x="1911083" y="2171700"/>
                    </a:lnTo>
                    <a:lnTo>
                      <a:pt x="1908454" y="2171700"/>
                    </a:lnTo>
                    <a:lnTo>
                      <a:pt x="1907336" y="2172170"/>
                    </a:lnTo>
                    <a:lnTo>
                      <a:pt x="1905469" y="2174036"/>
                    </a:lnTo>
                    <a:lnTo>
                      <a:pt x="1905000" y="2175154"/>
                    </a:lnTo>
                    <a:lnTo>
                      <a:pt x="1905000" y="2177783"/>
                    </a:lnTo>
                    <a:lnTo>
                      <a:pt x="1905469" y="2178901"/>
                    </a:lnTo>
                    <a:lnTo>
                      <a:pt x="1907336" y="2180767"/>
                    </a:lnTo>
                    <a:lnTo>
                      <a:pt x="1908454" y="2181225"/>
                    </a:lnTo>
                    <a:lnTo>
                      <a:pt x="1911083" y="2181225"/>
                    </a:lnTo>
                    <a:lnTo>
                      <a:pt x="1912200" y="2180767"/>
                    </a:lnTo>
                    <a:lnTo>
                      <a:pt x="1914067" y="2178901"/>
                    </a:lnTo>
                    <a:lnTo>
                      <a:pt x="1914525" y="2177783"/>
                    </a:lnTo>
                    <a:lnTo>
                      <a:pt x="1914525" y="2175154"/>
                    </a:lnTo>
                    <a:close/>
                  </a:path>
                  <a:path w="5057775" h="2181225">
                    <a:moveTo>
                      <a:pt x="1914525" y="1451254"/>
                    </a:moveTo>
                    <a:lnTo>
                      <a:pt x="1914067" y="1450136"/>
                    </a:lnTo>
                    <a:lnTo>
                      <a:pt x="1912200" y="1448269"/>
                    </a:lnTo>
                    <a:lnTo>
                      <a:pt x="1911083" y="1447800"/>
                    </a:lnTo>
                    <a:lnTo>
                      <a:pt x="1908454" y="1447800"/>
                    </a:lnTo>
                    <a:lnTo>
                      <a:pt x="1907336" y="1448269"/>
                    </a:lnTo>
                    <a:lnTo>
                      <a:pt x="1905469" y="1450136"/>
                    </a:lnTo>
                    <a:lnTo>
                      <a:pt x="1905000" y="1451254"/>
                    </a:lnTo>
                    <a:lnTo>
                      <a:pt x="1905000" y="1453883"/>
                    </a:lnTo>
                    <a:lnTo>
                      <a:pt x="1905469" y="1455000"/>
                    </a:lnTo>
                    <a:lnTo>
                      <a:pt x="1907336" y="1456867"/>
                    </a:lnTo>
                    <a:lnTo>
                      <a:pt x="1908454" y="1457325"/>
                    </a:lnTo>
                    <a:lnTo>
                      <a:pt x="1911083" y="1457325"/>
                    </a:lnTo>
                    <a:lnTo>
                      <a:pt x="1912200" y="1456867"/>
                    </a:lnTo>
                    <a:lnTo>
                      <a:pt x="1914067" y="1455000"/>
                    </a:lnTo>
                    <a:lnTo>
                      <a:pt x="1914525" y="1453883"/>
                    </a:lnTo>
                    <a:lnTo>
                      <a:pt x="1914525" y="1451254"/>
                    </a:lnTo>
                    <a:close/>
                  </a:path>
                  <a:path w="5057775" h="2181225">
                    <a:moveTo>
                      <a:pt x="1914525" y="727354"/>
                    </a:moveTo>
                    <a:lnTo>
                      <a:pt x="1914067" y="726236"/>
                    </a:lnTo>
                    <a:lnTo>
                      <a:pt x="1912200" y="724369"/>
                    </a:lnTo>
                    <a:lnTo>
                      <a:pt x="1911083" y="723900"/>
                    </a:lnTo>
                    <a:lnTo>
                      <a:pt x="1908454" y="723900"/>
                    </a:lnTo>
                    <a:lnTo>
                      <a:pt x="1907336" y="724369"/>
                    </a:lnTo>
                    <a:lnTo>
                      <a:pt x="1905469" y="726236"/>
                    </a:lnTo>
                    <a:lnTo>
                      <a:pt x="1905000" y="727354"/>
                    </a:lnTo>
                    <a:lnTo>
                      <a:pt x="1905000" y="729983"/>
                    </a:lnTo>
                    <a:lnTo>
                      <a:pt x="1905469" y="731100"/>
                    </a:lnTo>
                    <a:lnTo>
                      <a:pt x="1907336" y="732967"/>
                    </a:lnTo>
                    <a:lnTo>
                      <a:pt x="1908454" y="733425"/>
                    </a:lnTo>
                    <a:lnTo>
                      <a:pt x="1911083" y="733425"/>
                    </a:lnTo>
                    <a:lnTo>
                      <a:pt x="1912200" y="732967"/>
                    </a:lnTo>
                    <a:lnTo>
                      <a:pt x="1914067" y="731100"/>
                    </a:lnTo>
                    <a:lnTo>
                      <a:pt x="1914525" y="729983"/>
                    </a:lnTo>
                    <a:lnTo>
                      <a:pt x="1914525" y="727354"/>
                    </a:lnTo>
                    <a:close/>
                  </a:path>
                  <a:path w="5057775" h="2181225">
                    <a:moveTo>
                      <a:pt x="1914525" y="3454"/>
                    </a:moveTo>
                    <a:lnTo>
                      <a:pt x="1914067" y="2336"/>
                    </a:lnTo>
                    <a:lnTo>
                      <a:pt x="1912200" y="469"/>
                    </a:lnTo>
                    <a:lnTo>
                      <a:pt x="1911083" y="0"/>
                    </a:lnTo>
                    <a:lnTo>
                      <a:pt x="1908454" y="0"/>
                    </a:lnTo>
                    <a:lnTo>
                      <a:pt x="1907336" y="469"/>
                    </a:lnTo>
                    <a:lnTo>
                      <a:pt x="1905469" y="2336"/>
                    </a:lnTo>
                    <a:lnTo>
                      <a:pt x="1905000" y="3454"/>
                    </a:lnTo>
                    <a:lnTo>
                      <a:pt x="1905000" y="6083"/>
                    </a:lnTo>
                    <a:lnTo>
                      <a:pt x="1905469" y="7200"/>
                    </a:lnTo>
                    <a:lnTo>
                      <a:pt x="1907336" y="9067"/>
                    </a:lnTo>
                    <a:lnTo>
                      <a:pt x="1908454" y="9525"/>
                    </a:lnTo>
                    <a:lnTo>
                      <a:pt x="1911083" y="9525"/>
                    </a:lnTo>
                    <a:lnTo>
                      <a:pt x="1912200" y="9067"/>
                    </a:lnTo>
                    <a:lnTo>
                      <a:pt x="1914067" y="7200"/>
                    </a:lnTo>
                    <a:lnTo>
                      <a:pt x="1914525" y="6083"/>
                    </a:lnTo>
                    <a:lnTo>
                      <a:pt x="1914525" y="3454"/>
                    </a:lnTo>
                    <a:close/>
                  </a:path>
                  <a:path w="5057775" h="2181225">
                    <a:moveTo>
                      <a:pt x="1962150" y="2175154"/>
                    </a:moveTo>
                    <a:lnTo>
                      <a:pt x="1961692" y="2174036"/>
                    </a:lnTo>
                    <a:lnTo>
                      <a:pt x="1959825" y="2172170"/>
                    </a:lnTo>
                    <a:lnTo>
                      <a:pt x="1958708" y="2171700"/>
                    </a:lnTo>
                    <a:lnTo>
                      <a:pt x="1956079" y="2171700"/>
                    </a:lnTo>
                    <a:lnTo>
                      <a:pt x="1954961" y="2172170"/>
                    </a:lnTo>
                    <a:lnTo>
                      <a:pt x="1953094" y="2174036"/>
                    </a:lnTo>
                    <a:lnTo>
                      <a:pt x="1952625" y="2175154"/>
                    </a:lnTo>
                    <a:lnTo>
                      <a:pt x="1952625" y="2177783"/>
                    </a:lnTo>
                    <a:lnTo>
                      <a:pt x="1953094" y="2178901"/>
                    </a:lnTo>
                    <a:lnTo>
                      <a:pt x="1954961" y="2180767"/>
                    </a:lnTo>
                    <a:lnTo>
                      <a:pt x="1956079" y="2181225"/>
                    </a:lnTo>
                    <a:lnTo>
                      <a:pt x="1958708" y="2181225"/>
                    </a:lnTo>
                    <a:lnTo>
                      <a:pt x="1959825" y="2180767"/>
                    </a:lnTo>
                    <a:lnTo>
                      <a:pt x="1961692" y="2178901"/>
                    </a:lnTo>
                    <a:lnTo>
                      <a:pt x="1962150" y="2177783"/>
                    </a:lnTo>
                    <a:lnTo>
                      <a:pt x="1962150" y="2175154"/>
                    </a:lnTo>
                    <a:close/>
                  </a:path>
                  <a:path w="5057775" h="2181225">
                    <a:moveTo>
                      <a:pt x="1962150" y="1451254"/>
                    </a:moveTo>
                    <a:lnTo>
                      <a:pt x="1961692" y="1450136"/>
                    </a:lnTo>
                    <a:lnTo>
                      <a:pt x="1959825" y="1448269"/>
                    </a:lnTo>
                    <a:lnTo>
                      <a:pt x="1958708" y="1447800"/>
                    </a:lnTo>
                    <a:lnTo>
                      <a:pt x="1956079" y="1447800"/>
                    </a:lnTo>
                    <a:lnTo>
                      <a:pt x="1954961" y="1448269"/>
                    </a:lnTo>
                    <a:lnTo>
                      <a:pt x="1953094" y="1450136"/>
                    </a:lnTo>
                    <a:lnTo>
                      <a:pt x="1952625" y="1451254"/>
                    </a:lnTo>
                    <a:lnTo>
                      <a:pt x="1952625" y="1453883"/>
                    </a:lnTo>
                    <a:lnTo>
                      <a:pt x="1953094" y="1455000"/>
                    </a:lnTo>
                    <a:lnTo>
                      <a:pt x="1954961" y="1456867"/>
                    </a:lnTo>
                    <a:lnTo>
                      <a:pt x="1956079" y="1457325"/>
                    </a:lnTo>
                    <a:lnTo>
                      <a:pt x="1958708" y="1457325"/>
                    </a:lnTo>
                    <a:lnTo>
                      <a:pt x="1959825" y="1456867"/>
                    </a:lnTo>
                    <a:lnTo>
                      <a:pt x="1961692" y="1455000"/>
                    </a:lnTo>
                    <a:lnTo>
                      <a:pt x="1962150" y="1453883"/>
                    </a:lnTo>
                    <a:lnTo>
                      <a:pt x="1962150" y="1451254"/>
                    </a:lnTo>
                    <a:close/>
                  </a:path>
                  <a:path w="5057775" h="2181225">
                    <a:moveTo>
                      <a:pt x="1962150" y="727354"/>
                    </a:moveTo>
                    <a:lnTo>
                      <a:pt x="1961692" y="726236"/>
                    </a:lnTo>
                    <a:lnTo>
                      <a:pt x="1959825" y="724369"/>
                    </a:lnTo>
                    <a:lnTo>
                      <a:pt x="1958708" y="723900"/>
                    </a:lnTo>
                    <a:lnTo>
                      <a:pt x="1956079" y="723900"/>
                    </a:lnTo>
                    <a:lnTo>
                      <a:pt x="1954961" y="724369"/>
                    </a:lnTo>
                    <a:lnTo>
                      <a:pt x="1953094" y="726236"/>
                    </a:lnTo>
                    <a:lnTo>
                      <a:pt x="1952625" y="727354"/>
                    </a:lnTo>
                    <a:lnTo>
                      <a:pt x="1952625" y="729983"/>
                    </a:lnTo>
                    <a:lnTo>
                      <a:pt x="1953094" y="731100"/>
                    </a:lnTo>
                    <a:lnTo>
                      <a:pt x="1954961" y="732967"/>
                    </a:lnTo>
                    <a:lnTo>
                      <a:pt x="1956079" y="733425"/>
                    </a:lnTo>
                    <a:lnTo>
                      <a:pt x="1958708" y="733425"/>
                    </a:lnTo>
                    <a:lnTo>
                      <a:pt x="1959825" y="732967"/>
                    </a:lnTo>
                    <a:lnTo>
                      <a:pt x="1961692" y="731100"/>
                    </a:lnTo>
                    <a:lnTo>
                      <a:pt x="1962150" y="729983"/>
                    </a:lnTo>
                    <a:lnTo>
                      <a:pt x="1962150" y="727354"/>
                    </a:lnTo>
                    <a:close/>
                  </a:path>
                  <a:path w="5057775" h="2181225">
                    <a:moveTo>
                      <a:pt x="1962150" y="3454"/>
                    </a:moveTo>
                    <a:lnTo>
                      <a:pt x="1961692" y="2336"/>
                    </a:lnTo>
                    <a:lnTo>
                      <a:pt x="1959825" y="469"/>
                    </a:lnTo>
                    <a:lnTo>
                      <a:pt x="1958708" y="0"/>
                    </a:lnTo>
                    <a:lnTo>
                      <a:pt x="1956079" y="0"/>
                    </a:lnTo>
                    <a:lnTo>
                      <a:pt x="1954961" y="469"/>
                    </a:lnTo>
                    <a:lnTo>
                      <a:pt x="1953094" y="2336"/>
                    </a:lnTo>
                    <a:lnTo>
                      <a:pt x="1952625" y="3454"/>
                    </a:lnTo>
                    <a:lnTo>
                      <a:pt x="1952625" y="6083"/>
                    </a:lnTo>
                    <a:lnTo>
                      <a:pt x="1953094" y="7200"/>
                    </a:lnTo>
                    <a:lnTo>
                      <a:pt x="1954961" y="9067"/>
                    </a:lnTo>
                    <a:lnTo>
                      <a:pt x="1956079" y="9525"/>
                    </a:lnTo>
                    <a:lnTo>
                      <a:pt x="1958708" y="9525"/>
                    </a:lnTo>
                    <a:lnTo>
                      <a:pt x="1959825" y="9067"/>
                    </a:lnTo>
                    <a:lnTo>
                      <a:pt x="1961692" y="7200"/>
                    </a:lnTo>
                    <a:lnTo>
                      <a:pt x="1962150" y="6083"/>
                    </a:lnTo>
                    <a:lnTo>
                      <a:pt x="1962150" y="3454"/>
                    </a:lnTo>
                    <a:close/>
                  </a:path>
                  <a:path w="5057775" h="2181225">
                    <a:moveTo>
                      <a:pt x="2009775" y="2175154"/>
                    </a:moveTo>
                    <a:lnTo>
                      <a:pt x="2009317" y="2174036"/>
                    </a:lnTo>
                    <a:lnTo>
                      <a:pt x="2007450" y="2172170"/>
                    </a:lnTo>
                    <a:lnTo>
                      <a:pt x="2006333" y="2171700"/>
                    </a:lnTo>
                    <a:lnTo>
                      <a:pt x="2003704" y="2171700"/>
                    </a:lnTo>
                    <a:lnTo>
                      <a:pt x="2002586" y="2172170"/>
                    </a:lnTo>
                    <a:lnTo>
                      <a:pt x="2000719" y="2174036"/>
                    </a:lnTo>
                    <a:lnTo>
                      <a:pt x="2000250" y="2175154"/>
                    </a:lnTo>
                    <a:lnTo>
                      <a:pt x="2000250" y="2177783"/>
                    </a:lnTo>
                    <a:lnTo>
                      <a:pt x="2000719" y="2178901"/>
                    </a:lnTo>
                    <a:lnTo>
                      <a:pt x="2002586" y="2180767"/>
                    </a:lnTo>
                    <a:lnTo>
                      <a:pt x="2003704" y="2181225"/>
                    </a:lnTo>
                    <a:lnTo>
                      <a:pt x="2006333" y="2181225"/>
                    </a:lnTo>
                    <a:lnTo>
                      <a:pt x="2007450" y="2180767"/>
                    </a:lnTo>
                    <a:lnTo>
                      <a:pt x="2009317" y="2178901"/>
                    </a:lnTo>
                    <a:lnTo>
                      <a:pt x="2009775" y="2177783"/>
                    </a:lnTo>
                    <a:lnTo>
                      <a:pt x="2009775" y="2175154"/>
                    </a:lnTo>
                    <a:close/>
                  </a:path>
                  <a:path w="5057775" h="2181225">
                    <a:moveTo>
                      <a:pt x="2009775" y="1451254"/>
                    </a:moveTo>
                    <a:lnTo>
                      <a:pt x="2009317" y="1450136"/>
                    </a:lnTo>
                    <a:lnTo>
                      <a:pt x="2007450" y="1448269"/>
                    </a:lnTo>
                    <a:lnTo>
                      <a:pt x="2006333" y="1447800"/>
                    </a:lnTo>
                    <a:lnTo>
                      <a:pt x="2003704" y="1447800"/>
                    </a:lnTo>
                    <a:lnTo>
                      <a:pt x="2002586" y="1448269"/>
                    </a:lnTo>
                    <a:lnTo>
                      <a:pt x="2000719" y="1450136"/>
                    </a:lnTo>
                    <a:lnTo>
                      <a:pt x="2000250" y="1451254"/>
                    </a:lnTo>
                    <a:lnTo>
                      <a:pt x="2000250" y="1453883"/>
                    </a:lnTo>
                    <a:lnTo>
                      <a:pt x="2000719" y="1455000"/>
                    </a:lnTo>
                    <a:lnTo>
                      <a:pt x="2002586" y="1456867"/>
                    </a:lnTo>
                    <a:lnTo>
                      <a:pt x="2003704" y="1457325"/>
                    </a:lnTo>
                    <a:lnTo>
                      <a:pt x="2006333" y="1457325"/>
                    </a:lnTo>
                    <a:lnTo>
                      <a:pt x="2007450" y="1456867"/>
                    </a:lnTo>
                    <a:lnTo>
                      <a:pt x="2009317" y="1455000"/>
                    </a:lnTo>
                    <a:lnTo>
                      <a:pt x="2009775" y="1453883"/>
                    </a:lnTo>
                    <a:lnTo>
                      <a:pt x="2009775" y="1451254"/>
                    </a:lnTo>
                    <a:close/>
                  </a:path>
                  <a:path w="5057775" h="2181225">
                    <a:moveTo>
                      <a:pt x="2009775" y="727354"/>
                    </a:moveTo>
                    <a:lnTo>
                      <a:pt x="2009317" y="726236"/>
                    </a:lnTo>
                    <a:lnTo>
                      <a:pt x="2007450" y="724369"/>
                    </a:lnTo>
                    <a:lnTo>
                      <a:pt x="2006333" y="723900"/>
                    </a:lnTo>
                    <a:lnTo>
                      <a:pt x="2003704" y="723900"/>
                    </a:lnTo>
                    <a:lnTo>
                      <a:pt x="2002586" y="724369"/>
                    </a:lnTo>
                    <a:lnTo>
                      <a:pt x="2000719" y="726236"/>
                    </a:lnTo>
                    <a:lnTo>
                      <a:pt x="2000250" y="727354"/>
                    </a:lnTo>
                    <a:lnTo>
                      <a:pt x="2000250" y="729983"/>
                    </a:lnTo>
                    <a:lnTo>
                      <a:pt x="2000719" y="731100"/>
                    </a:lnTo>
                    <a:lnTo>
                      <a:pt x="2002586" y="732967"/>
                    </a:lnTo>
                    <a:lnTo>
                      <a:pt x="2003704" y="733425"/>
                    </a:lnTo>
                    <a:lnTo>
                      <a:pt x="2006333" y="733425"/>
                    </a:lnTo>
                    <a:lnTo>
                      <a:pt x="2007450" y="732967"/>
                    </a:lnTo>
                    <a:lnTo>
                      <a:pt x="2009317" y="731100"/>
                    </a:lnTo>
                    <a:lnTo>
                      <a:pt x="2009775" y="729983"/>
                    </a:lnTo>
                    <a:lnTo>
                      <a:pt x="2009775" y="727354"/>
                    </a:lnTo>
                    <a:close/>
                  </a:path>
                  <a:path w="5057775" h="2181225">
                    <a:moveTo>
                      <a:pt x="2009775" y="3454"/>
                    </a:moveTo>
                    <a:lnTo>
                      <a:pt x="2009317" y="2336"/>
                    </a:lnTo>
                    <a:lnTo>
                      <a:pt x="2007450" y="469"/>
                    </a:lnTo>
                    <a:lnTo>
                      <a:pt x="2006333" y="0"/>
                    </a:lnTo>
                    <a:lnTo>
                      <a:pt x="2003704" y="0"/>
                    </a:lnTo>
                    <a:lnTo>
                      <a:pt x="2002586" y="469"/>
                    </a:lnTo>
                    <a:lnTo>
                      <a:pt x="2000719" y="2336"/>
                    </a:lnTo>
                    <a:lnTo>
                      <a:pt x="2000250" y="3454"/>
                    </a:lnTo>
                    <a:lnTo>
                      <a:pt x="2000250" y="6083"/>
                    </a:lnTo>
                    <a:lnTo>
                      <a:pt x="2000719" y="7200"/>
                    </a:lnTo>
                    <a:lnTo>
                      <a:pt x="2002586" y="9067"/>
                    </a:lnTo>
                    <a:lnTo>
                      <a:pt x="2003704" y="9525"/>
                    </a:lnTo>
                    <a:lnTo>
                      <a:pt x="2006333" y="9525"/>
                    </a:lnTo>
                    <a:lnTo>
                      <a:pt x="2007450" y="9067"/>
                    </a:lnTo>
                    <a:lnTo>
                      <a:pt x="2009317" y="7200"/>
                    </a:lnTo>
                    <a:lnTo>
                      <a:pt x="2009775" y="6083"/>
                    </a:lnTo>
                    <a:lnTo>
                      <a:pt x="2009775" y="3454"/>
                    </a:lnTo>
                    <a:close/>
                  </a:path>
                  <a:path w="5057775" h="2181225">
                    <a:moveTo>
                      <a:pt x="2057400" y="2175154"/>
                    </a:moveTo>
                    <a:lnTo>
                      <a:pt x="2056942" y="2174036"/>
                    </a:lnTo>
                    <a:lnTo>
                      <a:pt x="2055075" y="2172170"/>
                    </a:lnTo>
                    <a:lnTo>
                      <a:pt x="2053958" y="2171700"/>
                    </a:lnTo>
                    <a:lnTo>
                      <a:pt x="2051329" y="2171700"/>
                    </a:lnTo>
                    <a:lnTo>
                      <a:pt x="2050211" y="2172170"/>
                    </a:lnTo>
                    <a:lnTo>
                      <a:pt x="2048344" y="2174036"/>
                    </a:lnTo>
                    <a:lnTo>
                      <a:pt x="2047875" y="2175154"/>
                    </a:lnTo>
                    <a:lnTo>
                      <a:pt x="2047875" y="2177783"/>
                    </a:lnTo>
                    <a:lnTo>
                      <a:pt x="2048344" y="2178901"/>
                    </a:lnTo>
                    <a:lnTo>
                      <a:pt x="2050211" y="2180767"/>
                    </a:lnTo>
                    <a:lnTo>
                      <a:pt x="2051329" y="2181225"/>
                    </a:lnTo>
                    <a:lnTo>
                      <a:pt x="2053958" y="2181225"/>
                    </a:lnTo>
                    <a:lnTo>
                      <a:pt x="2055075" y="2180767"/>
                    </a:lnTo>
                    <a:lnTo>
                      <a:pt x="2056942" y="2178901"/>
                    </a:lnTo>
                    <a:lnTo>
                      <a:pt x="2057400" y="2177783"/>
                    </a:lnTo>
                    <a:lnTo>
                      <a:pt x="2057400" y="2175154"/>
                    </a:lnTo>
                    <a:close/>
                  </a:path>
                  <a:path w="5057775" h="2181225">
                    <a:moveTo>
                      <a:pt x="2057400" y="1451254"/>
                    </a:moveTo>
                    <a:lnTo>
                      <a:pt x="2056942" y="1450136"/>
                    </a:lnTo>
                    <a:lnTo>
                      <a:pt x="2055075" y="1448269"/>
                    </a:lnTo>
                    <a:lnTo>
                      <a:pt x="2053958" y="1447800"/>
                    </a:lnTo>
                    <a:lnTo>
                      <a:pt x="2051329" y="1447800"/>
                    </a:lnTo>
                    <a:lnTo>
                      <a:pt x="2050211" y="1448269"/>
                    </a:lnTo>
                    <a:lnTo>
                      <a:pt x="2048344" y="1450136"/>
                    </a:lnTo>
                    <a:lnTo>
                      <a:pt x="2047875" y="1451254"/>
                    </a:lnTo>
                    <a:lnTo>
                      <a:pt x="2047875" y="1453883"/>
                    </a:lnTo>
                    <a:lnTo>
                      <a:pt x="2048344" y="1455000"/>
                    </a:lnTo>
                    <a:lnTo>
                      <a:pt x="2050211" y="1456867"/>
                    </a:lnTo>
                    <a:lnTo>
                      <a:pt x="2051329" y="1457325"/>
                    </a:lnTo>
                    <a:lnTo>
                      <a:pt x="2053958" y="1457325"/>
                    </a:lnTo>
                    <a:lnTo>
                      <a:pt x="2055075" y="1456867"/>
                    </a:lnTo>
                    <a:lnTo>
                      <a:pt x="2056942" y="1455000"/>
                    </a:lnTo>
                    <a:lnTo>
                      <a:pt x="2057400" y="1453883"/>
                    </a:lnTo>
                    <a:lnTo>
                      <a:pt x="2057400" y="1451254"/>
                    </a:lnTo>
                    <a:close/>
                  </a:path>
                  <a:path w="5057775" h="2181225">
                    <a:moveTo>
                      <a:pt x="2057400" y="727354"/>
                    </a:moveTo>
                    <a:lnTo>
                      <a:pt x="2056942" y="726236"/>
                    </a:lnTo>
                    <a:lnTo>
                      <a:pt x="2055075" y="724369"/>
                    </a:lnTo>
                    <a:lnTo>
                      <a:pt x="2053958" y="723900"/>
                    </a:lnTo>
                    <a:lnTo>
                      <a:pt x="2051329" y="723900"/>
                    </a:lnTo>
                    <a:lnTo>
                      <a:pt x="2050211" y="724369"/>
                    </a:lnTo>
                    <a:lnTo>
                      <a:pt x="2048344" y="726236"/>
                    </a:lnTo>
                    <a:lnTo>
                      <a:pt x="2047875" y="727354"/>
                    </a:lnTo>
                    <a:lnTo>
                      <a:pt x="2047875" y="729983"/>
                    </a:lnTo>
                    <a:lnTo>
                      <a:pt x="2048344" y="731100"/>
                    </a:lnTo>
                    <a:lnTo>
                      <a:pt x="2050211" y="732967"/>
                    </a:lnTo>
                    <a:lnTo>
                      <a:pt x="2051329" y="733425"/>
                    </a:lnTo>
                    <a:lnTo>
                      <a:pt x="2053958" y="733425"/>
                    </a:lnTo>
                    <a:lnTo>
                      <a:pt x="2055075" y="732967"/>
                    </a:lnTo>
                    <a:lnTo>
                      <a:pt x="2056942" y="731100"/>
                    </a:lnTo>
                    <a:lnTo>
                      <a:pt x="2057400" y="729983"/>
                    </a:lnTo>
                    <a:lnTo>
                      <a:pt x="2057400" y="727354"/>
                    </a:lnTo>
                    <a:close/>
                  </a:path>
                  <a:path w="5057775" h="2181225">
                    <a:moveTo>
                      <a:pt x="2057400" y="3454"/>
                    </a:moveTo>
                    <a:lnTo>
                      <a:pt x="2056942" y="2336"/>
                    </a:lnTo>
                    <a:lnTo>
                      <a:pt x="2055075" y="469"/>
                    </a:lnTo>
                    <a:lnTo>
                      <a:pt x="2053958" y="0"/>
                    </a:lnTo>
                    <a:lnTo>
                      <a:pt x="2051329" y="0"/>
                    </a:lnTo>
                    <a:lnTo>
                      <a:pt x="2050211" y="469"/>
                    </a:lnTo>
                    <a:lnTo>
                      <a:pt x="2048344" y="2336"/>
                    </a:lnTo>
                    <a:lnTo>
                      <a:pt x="2047875" y="3454"/>
                    </a:lnTo>
                    <a:lnTo>
                      <a:pt x="2047875" y="6083"/>
                    </a:lnTo>
                    <a:lnTo>
                      <a:pt x="2048344" y="7200"/>
                    </a:lnTo>
                    <a:lnTo>
                      <a:pt x="2050211" y="9067"/>
                    </a:lnTo>
                    <a:lnTo>
                      <a:pt x="2051329" y="9525"/>
                    </a:lnTo>
                    <a:lnTo>
                      <a:pt x="2053958" y="9525"/>
                    </a:lnTo>
                    <a:lnTo>
                      <a:pt x="2055075" y="9067"/>
                    </a:lnTo>
                    <a:lnTo>
                      <a:pt x="2056942" y="7200"/>
                    </a:lnTo>
                    <a:lnTo>
                      <a:pt x="2057400" y="6083"/>
                    </a:lnTo>
                    <a:lnTo>
                      <a:pt x="2057400" y="3454"/>
                    </a:lnTo>
                    <a:close/>
                  </a:path>
                  <a:path w="5057775" h="2181225">
                    <a:moveTo>
                      <a:pt x="2105025" y="2175154"/>
                    </a:moveTo>
                    <a:lnTo>
                      <a:pt x="2104567" y="2174036"/>
                    </a:lnTo>
                    <a:lnTo>
                      <a:pt x="2102700" y="2172170"/>
                    </a:lnTo>
                    <a:lnTo>
                      <a:pt x="2101583" y="2171700"/>
                    </a:lnTo>
                    <a:lnTo>
                      <a:pt x="2098954" y="2171700"/>
                    </a:lnTo>
                    <a:lnTo>
                      <a:pt x="2097836" y="2172170"/>
                    </a:lnTo>
                    <a:lnTo>
                      <a:pt x="2095969" y="2174036"/>
                    </a:lnTo>
                    <a:lnTo>
                      <a:pt x="2095500" y="2175154"/>
                    </a:lnTo>
                    <a:lnTo>
                      <a:pt x="2095500" y="2177783"/>
                    </a:lnTo>
                    <a:lnTo>
                      <a:pt x="2095969" y="2178901"/>
                    </a:lnTo>
                    <a:lnTo>
                      <a:pt x="2097836" y="2180767"/>
                    </a:lnTo>
                    <a:lnTo>
                      <a:pt x="2098954" y="2181225"/>
                    </a:lnTo>
                    <a:lnTo>
                      <a:pt x="2101583" y="2181225"/>
                    </a:lnTo>
                    <a:lnTo>
                      <a:pt x="2102700" y="2180767"/>
                    </a:lnTo>
                    <a:lnTo>
                      <a:pt x="2104567" y="2178901"/>
                    </a:lnTo>
                    <a:lnTo>
                      <a:pt x="2105025" y="2177783"/>
                    </a:lnTo>
                    <a:lnTo>
                      <a:pt x="2105025" y="2175154"/>
                    </a:lnTo>
                    <a:close/>
                  </a:path>
                  <a:path w="5057775" h="2181225">
                    <a:moveTo>
                      <a:pt x="2105025" y="1451254"/>
                    </a:moveTo>
                    <a:lnTo>
                      <a:pt x="2104567" y="1450136"/>
                    </a:lnTo>
                    <a:lnTo>
                      <a:pt x="2102700" y="1448269"/>
                    </a:lnTo>
                    <a:lnTo>
                      <a:pt x="2101583" y="1447800"/>
                    </a:lnTo>
                    <a:lnTo>
                      <a:pt x="2098954" y="1447800"/>
                    </a:lnTo>
                    <a:lnTo>
                      <a:pt x="2097836" y="1448269"/>
                    </a:lnTo>
                    <a:lnTo>
                      <a:pt x="2095969" y="1450136"/>
                    </a:lnTo>
                    <a:lnTo>
                      <a:pt x="2095500" y="1451254"/>
                    </a:lnTo>
                    <a:lnTo>
                      <a:pt x="2095500" y="1453883"/>
                    </a:lnTo>
                    <a:lnTo>
                      <a:pt x="2095969" y="1455000"/>
                    </a:lnTo>
                    <a:lnTo>
                      <a:pt x="2097836" y="1456867"/>
                    </a:lnTo>
                    <a:lnTo>
                      <a:pt x="2098954" y="1457325"/>
                    </a:lnTo>
                    <a:lnTo>
                      <a:pt x="2101583" y="1457325"/>
                    </a:lnTo>
                    <a:lnTo>
                      <a:pt x="2102700" y="1456867"/>
                    </a:lnTo>
                    <a:lnTo>
                      <a:pt x="2104567" y="1455000"/>
                    </a:lnTo>
                    <a:lnTo>
                      <a:pt x="2105025" y="1453883"/>
                    </a:lnTo>
                    <a:lnTo>
                      <a:pt x="2105025" y="1451254"/>
                    </a:lnTo>
                    <a:close/>
                  </a:path>
                  <a:path w="5057775" h="2181225">
                    <a:moveTo>
                      <a:pt x="2105025" y="727354"/>
                    </a:moveTo>
                    <a:lnTo>
                      <a:pt x="2104567" y="726236"/>
                    </a:lnTo>
                    <a:lnTo>
                      <a:pt x="2102700" y="724369"/>
                    </a:lnTo>
                    <a:lnTo>
                      <a:pt x="2101583" y="723900"/>
                    </a:lnTo>
                    <a:lnTo>
                      <a:pt x="2098954" y="723900"/>
                    </a:lnTo>
                    <a:lnTo>
                      <a:pt x="2097836" y="724369"/>
                    </a:lnTo>
                    <a:lnTo>
                      <a:pt x="2095969" y="726236"/>
                    </a:lnTo>
                    <a:lnTo>
                      <a:pt x="2095500" y="727354"/>
                    </a:lnTo>
                    <a:lnTo>
                      <a:pt x="2095500" y="729983"/>
                    </a:lnTo>
                    <a:lnTo>
                      <a:pt x="2095969" y="731100"/>
                    </a:lnTo>
                    <a:lnTo>
                      <a:pt x="2097836" y="732967"/>
                    </a:lnTo>
                    <a:lnTo>
                      <a:pt x="2098954" y="733425"/>
                    </a:lnTo>
                    <a:lnTo>
                      <a:pt x="2101583" y="733425"/>
                    </a:lnTo>
                    <a:lnTo>
                      <a:pt x="2102700" y="732967"/>
                    </a:lnTo>
                    <a:lnTo>
                      <a:pt x="2104567" y="731100"/>
                    </a:lnTo>
                    <a:lnTo>
                      <a:pt x="2105025" y="729983"/>
                    </a:lnTo>
                    <a:lnTo>
                      <a:pt x="2105025" y="727354"/>
                    </a:lnTo>
                    <a:close/>
                  </a:path>
                  <a:path w="5057775" h="2181225">
                    <a:moveTo>
                      <a:pt x="2105025" y="3454"/>
                    </a:moveTo>
                    <a:lnTo>
                      <a:pt x="2104567" y="2336"/>
                    </a:lnTo>
                    <a:lnTo>
                      <a:pt x="2102700" y="469"/>
                    </a:lnTo>
                    <a:lnTo>
                      <a:pt x="2101583" y="0"/>
                    </a:lnTo>
                    <a:lnTo>
                      <a:pt x="2098954" y="0"/>
                    </a:lnTo>
                    <a:lnTo>
                      <a:pt x="2097836" y="469"/>
                    </a:lnTo>
                    <a:lnTo>
                      <a:pt x="2095969" y="2336"/>
                    </a:lnTo>
                    <a:lnTo>
                      <a:pt x="2095500" y="3454"/>
                    </a:lnTo>
                    <a:lnTo>
                      <a:pt x="2095500" y="6083"/>
                    </a:lnTo>
                    <a:lnTo>
                      <a:pt x="2095969" y="7200"/>
                    </a:lnTo>
                    <a:lnTo>
                      <a:pt x="2097836" y="9067"/>
                    </a:lnTo>
                    <a:lnTo>
                      <a:pt x="2098954" y="9525"/>
                    </a:lnTo>
                    <a:lnTo>
                      <a:pt x="2101583" y="9525"/>
                    </a:lnTo>
                    <a:lnTo>
                      <a:pt x="2102700" y="9067"/>
                    </a:lnTo>
                    <a:lnTo>
                      <a:pt x="2104567" y="7200"/>
                    </a:lnTo>
                    <a:lnTo>
                      <a:pt x="2105025" y="6083"/>
                    </a:lnTo>
                    <a:lnTo>
                      <a:pt x="2105025" y="3454"/>
                    </a:lnTo>
                    <a:close/>
                  </a:path>
                  <a:path w="5057775" h="2181225">
                    <a:moveTo>
                      <a:pt x="2152650" y="2175154"/>
                    </a:moveTo>
                    <a:lnTo>
                      <a:pt x="2152192" y="2174036"/>
                    </a:lnTo>
                    <a:lnTo>
                      <a:pt x="2150326" y="2172170"/>
                    </a:lnTo>
                    <a:lnTo>
                      <a:pt x="2149208" y="2171700"/>
                    </a:lnTo>
                    <a:lnTo>
                      <a:pt x="2146579" y="2171700"/>
                    </a:lnTo>
                    <a:lnTo>
                      <a:pt x="2145461" y="2172170"/>
                    </a:lnTo>
                    <a:lnTo>
                      <a:pt x="2143595" y="2174036"/>
                    </a:lnTo>
                    <a:lnTo>
                      <a:pt x="2143125" y="2175154"/>
                    </a:lnTo>
                    <a:lnTo>
                      <a:pt x="2143125" y="2177783"/>
                    </a:lnTo>
                    <a:lnTo>
                      <a:pt x="2143595" y="2178901"/>
                    </a:lnTo>
                    <a:lnTo>
                      <a:pt x="2145461" y="2180767"/>
                    </a:lnTo>
                    <a:lnTo>
                      <a:pt x="2146579" y="2181225"/>
                    </a:lnTo>
                    <a:lnTo>
                      <a:pt x="2149208" y="2181225"/>
                    </a:lnTo>
                    <a:lnTo>
                      <a:pt x="2150326" y="2180767"/>
                    </a:lnTo>
                    <a:lnTo>
                      <a:pt x="2152192" y="2178901"/>
                    </a:lnTo>
                    <a:lnTo>
                      <a:pt x="2152650" y="2177783"/>
                    </a:lnTo>
                    <a:lnTo>
                      <a:pt x="2152650" y="2175154"/>
                    </a:lnTo>
                    <a:close/>
                  </a:path>
                  <a:path w="5057775" h="2181225">
                    <a:moveTo>
                      <a:pt x="2152650" y="1451254"/>
                    </a:moveTo>
                    <a:lnTo>
                      <a:pt x="2152192" y="1450136"/>
                    </a:lnTo>
                    <a:lnTo>
                      <a:pt x="2150326" y="1448269"/>
                    </a:lnTo>
                    <a:lnTo>
                      <a:pt x="2149208" y="1447800"/>
                    </a:lnTo>
                    <a:lnTo>
                      <a:pt x="2146579" y="1447800"/>
                    </a:lnTo>
                    <a:lnTo>
                      <a:pt x="2145461" y="1448269"/>
                    </a:lnTo>
                    <a:lnTo>
                      <a:pt x="2143595" y="1450136"/>
                    </a:lnTo>
                    <a:lnTo>
                      <a:pt x="2143125" y="1451254"/>
                    </a:lnTo>
                    <a:lnTo>
                      <a:pt x="2143125" y="1453883"/>
                    </a:lnTo>
                    <a:lnTo>
                      <a:pt x="2143595" y="1455000"/>
                    </a:lnTo>
                    <a:lnTo>
                      <a:pt x="2145461" y="1456867"/>
                    </a:lnTo>
                    <a:lnTo>
                      <a:pt x="2146579" y="1457325"/>
                    </a:lnTo>
                    <a:lnTo>
                      <a:pt x="2149208" y="1457325"/>
                    </a:lnTo>
                    <a:lnTo>
                      <a:pt x="2150326" y="1456867"/>
                    </a:lnTo>
                    <a:lnTo>
                      <a:pt x="2152192" y="1455000"/>
                    </a:lnTo>
                    <a:lnTo>
                      <a:pt x="2152650" y="1453883"/>
                    </a:lnTo>
                    <a:lnTo>
                      <a:pt x="2152650" y="1451254"/>
                    </a:lnTo>
                    <a:close/>
                  </a:path>
                  <a:path w="5057775" h="2181225">
                    <a:moveTo>
                      <a:pt x="2152650" y="727354"/>
                    </a:moveTo>
                    <a:lnTo>
                      <a:pt x="2152192" y="726236"/>
                    </a:lnTo>
                    <a:lnTo>
                      <a:pt x="2150326" y="724369"/>
                    </a:lnTo>
                    <a:lnTo>
                      <a:pt x="2149208" y="723900"/>
                    </a:lnTo>
                    <a:lnTo>
                      <a:pt x="2146579" y="723900"/>
                    </a:lnTo>
                    <a:lnTo>
                      <a:pt x="2145461" y="724369"/>
                    </a:lnTo>
                    <a:lnTo>
                      <a:pt x="2143595" y="726236"/>
                    </a:lnTo>
                    <a:lnTo>
                      <a:pt x="2143125" y="727354"/>
                    </a:lnTo>
                    <a:lnTo>
                      <a:pt x="2143125" y="729983"/>
                    </a:lnTo>
                    <a:lnTo>
                      <a:pt x="2143595" y="731100"/>
                    </a:lnTo>
                    <a:lnTo>
                      <a:pt x="2145461" y="732967"/>
                    </a:lnTo>
                    <a:lnTo>
                      <a:pt x="2146579" y="733425"/>
                    </a:lnTo>
                    <a:lnTo>
                      <a:pt x="2149208" y="733425"/>
                    </a:lnTo>
                    <a:lnTo>
                      <a:pt x="2150326" y="732967"/>
                    </a:lnTo>
                    <a:lnTo>
                      <a:pt x="2152192" y="731100"/>
                    </a:lnTo>
                    <a:lnTo>
                      <a:pt x="2152650" y="729983"/>
                    </a:lnTo>
                    <a:lnTo>
                      <a:pt x="2152650" y="727354"/>
                    </a:lnTo>
                    <a:close/>
                  </a:path>
                  <a:path w="5057775" h="2181225">
                    <a:moveTo>
                      <a:pt x="2152650" y="3454"/>
                    </a:moveTo>
                    <a:lnTo>
                      <a:pt x="2152192" y="2336"/>
                    </a:lnTo>
                    <a:lnTo>
                      <a:pt x="2150326" y="469"/>
                    </a:lnTo>
                    <a:lnTo>
                      <a:pt x="2149208" y="0"/>
                    </a:lnTo>
                    <a:lnTo>
                      <a:pt x="2146579" y="0"/>
                    </a:lnTo>
                    <a:lnTo>
                      <a:pt x="2145461" y="469"/>
                    </a:lnTo>
                    <a:lnTo>
                      <a:pt x="2143595" y="2336"/>
                    </a:lnTo>
                    <a:lnTo>
                      <a:pt x="2143125" y="3454"/>
                    </a:lnTo>
                    <a:lnTo>
                      <a:pt x="2143125" y="6083"/>
                    </a:lnTo>
                    <a:lnTo>
                      <a:pt x="2143595" y="7200"/>
                    </a:lnTo>
                    <a:lnTo>
                      <a:pt x="2145461" y="9067"/>
                    </a:lnTo>
                    <a:lnTo>
                      <a:pt x="2146579" y="9525"/>
                    </a:lnTo>
                    <a:lnTo>
                      <a:pt x="2149208" y="9525"/>
                    </a:lnTo>
                    <a:lnTo>
                      <a:pt x="2150326" y="9067"/>
                    </a:lnTo>
                    <a:lnTo>
                      <a:pt x="2152192" y="7200"/>
                    </a:lnTo>
                    <a:lnTo>
                      <a:pt x="2152650" y="6083"/>
                    </a:lnTo>
                    <a:lnTo>
                      <a:pt x="2152650" y="3454"/>
                    </a:lnTo>
                    <a:close/>
                  </a:path>
                  <a:path w="5057775" h="2181225">
                    <a:moveTo>
                      <a:pt x="2200275" y="2175154"/>
                    </a:moveTo>
                    <a:lnTo>
                      <a:pt x="2199817" y="2174036"/>
                    </a:lnTo>
                    <a:lnTo>
                      <a:pt x="2197951" y="2172170"/>
                    </a:lnTo>
                    <a:lnTo>
                      <a:pt x="2196833" y="2171700"/>
                    </a:lnTo>
                    <a:lnTo>
                      <a:pt x="2194204" y="2171700"/>
                    </a:lnTo>
                    <a:lnTo>
                      <a:pt x="2193086" y="2172170"/>
                    </a:lnTo>
                    <a:lnTo>
                      <a:pt x="2191220" y="2174036"/>
                    </a:lnTo>
                    <a:lnTo>
                      <a:pt x="2190750" y="2175154"/>
                    </a:lnTo>
                    <a:lnTo>
                      <a:pt x="2190750" y="2177783"/>
                    </a:lnTo>
                    <a:lnTo>
                      <a:pt x="2191220" y="2178901"/>
                    </a:lnTo>
                    <a:lnTo>
                      <a:pt x="2193086" y="2180767"/>
                    </a:lnTo>
                    <a:lnTo>
                      <a:pt x="2194204" y="2181225"/>
                    </a:lnTo>
                    <a:lnTo>
                      <a:pt x="2196833" y="2181225"/>
                    </a:lnTo>
                    <a:lnTo>
                      <a:pt x="2197951" y="2180767"/>
                    </a:lnTo>
                    <a:lnTo>
                      <a:pt x="2199817" y="2178901"/>
                    </a:lnTo>
                    <a:lnTo>
                      <a:pt x="2200275" y="2177783"/>
                    </a:lnTo>
                    <a:lnTo>
                      <a:pt x="2200275" y="2175154"/>
                    </a:lnTo>
                    <a:close/>
                  </a:path>
                  <a:path w="5057775" h="2181225">
                    <a:moveTo>
                      <a:pt x="2200275" y="1451254"/>
                    </a:moveTo>
                    <a:lnTo>
                      <a:pt x="2199817" y="1450136"/>
                    </a:lnTo>
                    <a:lnTo>
                      <a:pt x="2197951" y="1448269"/>
                    </a:lnTo>
                    <a:lnTo>
                      <a:pt x="2196833" y="1447800"/>
                    </a:lnTo>
                    <a:lnTo>
                      <a:pt x="2194204" y="1447800"/>
                    </a:lnTo>
                    <a:lnTo>
                      <a:pt x="2193086" y="1448269"/>
                    </a:lnTo>
                    <a:lnTo>
                      <a:pt x="2191220" y="1450136"/>
                    </a:lnTo>
                    <a:lnTo>
                      <a:pt x="2190750" y="1451254"/>
                    </a:lnTo>
                    <a:lnTo>
                      <a:pt x="2190750" y="1453883"/>
                    </a:lnTo>
                    <a:lnTo>
                      <a:pt x="2191220" y="1455000"/>
                    </a:lnTo>
                    <a:lnTo>
                      <a:pt x="2193086" y="1456867"/>
                    </a:lnTo>
                    <a:lnTo>
                      <a:pt x="2194204" y="1457325"/>
                    </a:lnTo>
                    <a:lnTo>
                      <a:pt x="2196833" y="1457325"/>
                    </a:lnTo>
                    <a:lnTo>
                      <a:pt x="2197951" y="1456867"/>
                    </a:lnTo>
                    <a:lnTo>
                      <a:pt x="2199817" y="1455000"/>
                    </a:lnTo>
                    <a:lnTo>
                      <a:pt x="2200275" y="1453883"/>
                    </a:lnTo>
                    <a:lnTo>
                      <a:pt x="2200275" y="1451254"/>
                    </a:lnTo>
                    <a:close/>
                  </a:path>
                  <a:path w="5057775" h="2181225">
                    <a:moveTo>
                      <a:pt x="2200275" y="727354"/>
                    </a:moveTo>
                    <a:lnTo>
                      <a:pt x="2199817" y="726236"/>
                    </a:lnTo>
                    <a:lnTo>
                      <a:pt x="2197951" y="724369"/>
                    </a:lnTo>
                    <a:lnTo>
                      <a:pt x="2196833" y="723900"/>
                    </a:lnTo>
                    <a:lnTo>
                      <a:pt x="2194204" y="723900"/>
                    </a:lnTo>
                    <a:lnTo>
                      <a:pt x="2193086" y="724369"/>
                    </a:lnTo>
                    <a:lnTo>
                      <a:pt x="2191220" y="726236"/>
                    </a:lnTo>
                    <a:lnTo>
                      <a:pt x="2190750" y="727354"/>
                    </a:lnTo>
                    <a:lnTo>
                      <a:pt x="2190750" y="729983"/>
                    </a:lnTo>
                    <a:lnTo>
                      <a:pt x="2191220" y="731100"/>
                    </a:lnTo>
                    <a:lnTo>
                      <a:pt x="2193086" y="732967"/>
                    </a:lnTo>
                    <a:lnTo>
                      <a:pt x="2194204" y="733425"/>
                    </a:lnTo>
                    <a:lnTo>
                      <a:pt x="2196833" y="733425"/>
                    </a:lnTo>
                    <a:lnTo>
                      <a:pt x="2197951" y="732967"/>
                    </a:lnTo>
                    <a:lnTo>
                      <a:pt x="2199817" y="731100"/>
                    </a:lnTo>
                    <a:lnTo>
                      <a:pt x="2200275" y="729983"/>
                    </a:lnTo>
                    <a:lnTo>
                      <a:pt x="2200275" y="727354"/>
                    </a:lnTo>
                    <a:close/>
                  </a:path>
                  <a:path w="5057775" h="2181225">
                    <a:moveTo>
                      <a:pt x="2200275" y="3454"/>
                    </a:moveTo>
                    <a:lnTo>
                      <a:pt x="2199817" y="2336"/>
                    </a:lnTo>
                    <a:lnTo>
                      <a:pt x="2197951" y="469"/>
                    </a:lnTo>
                    <a:lnTo>
                      <a:pt x="2196833" y="0"/>
                    </a:lnTo>
                    <a:lnTo>
                      <a:pt x="2194204" y="0"/>
                    </a:lnTo>
                    <a:lnTo>
                      <a:pt x="2193086" y="469"/>
                    </a:lnTo>
                    <a:lnTo>
                      <a:pt x="2191220" y="2336"/>
                    </a:lnTo>
                    <a:lnTo>
                      <a:pt x="2190750" y="3454"/>
                    </a:lnTo>
                    <a:lnTo>
                      <a:pt x="2190750" y="6083"/>
                    </a:lnTo>
                    <a:lnTo>
                      <a:pt x="2191220" y="7200"/>
                    </a:lnTo>
                    <a:lnTo>
                      <a:pt x="2193086" y="9067"/>
                    </a:lnTo>
                    <a:lnTo>
                      <a:pt x="2194204" y="9525"/>
                    </a:lnTo>
                    <a:lnTo>
                      <a:pt x="2196833" y="9525"/>
                    </a:lnTo>
                    <a:lnTo>
                      <a:pt x="2197951" y="9067"/>
                    </a:lnTo>
                    <a:lnTo>
                      <a:pt x="2199817" y="7200"/>
                    </a:lnTo>
                    <a:lnTo>
                      <a:pt x="2200275" y="6083"/>
                    </a:lnTo>
                    <a:lnTo>
                      <a:pt x="2200275" y="3454"/>
                    </a:lnTo>
                    <a:close/>
                  </a:path>
                  <a:path w="5057775" h="2181225">
                    <a:moveTo>
                      <a:pt x="2247900" y="2175154"/>
                    </a:moveTo>
                    <a:lnTo>
                      <a:pt x="2247442" y="2174036"/>
                    </a:lnTo>
                    <a:lnTo>
                      <a:pt x="2245576" y="2172170"/>
                    </a:lnTo>
                    <a:lnTo>
                      <a:pt x="2244458" y="2171700"/>
                    </a:lnTo>
                    <a:lnTo>
                      <a:pt x="2241829" y="2171700"/>
                    </a:lnTo>
                    <a:lnTo>
                      <a:pt x="2240711" y="2172170"/>
                    </a:lnTo>
                    <a:lnTo>
                      <a:pt x="2238845" y="2174036"/>
                    </a:lnTo>
                    <a:lnTo>
                      <a:pt x="2238375" y="2175154"/>
                    </a:lnTo>
                    <a:lnTo>
                      <a:pt x="2238375" y="2177783"/>
                    </a:lnTo>
                    <a:lnTo>
                      <a:pt x="2238845" y="2178901"/>
                    </a:lnTo>
                    <a:lnTo>
                      <a:pt x="2240711" y="2180767"/>
                    </a:lnTo>
                    <a:lnTo>
                      <a:pt x="2241829" y="2181225"/>
                    </a:lnTo>
                    <a:lnTo>
                      <a:pt x="2244458" y="2181225"/>
                    </a:lnTo>
                    <a:lnTo>
                      <a:pt x="2245576" y="2180767"/>
                    </a:lnTo>
                    <a:lnTo>
                      <a:pt x="2247442" y="2178901"/>
                    </a:lnTo>
                    <a:lnTo>
                      <a:pt x="2247900" y="2177783"/>
                    </a:lnTo>
                    <a:lnTo>
                      <a:pt x="2247900" y="2175154"/>
                    </a:lnTo>
                    <a:close/>
                  </a:path>
                  <a:path w="5057775" h="2181225">
                    <a:moveTo>
                      <a:pt x="2247900" y="1451254"/>
                    </a:moveTo>
                    <a:lnTo>
                      <a:pt x="2247442" y="1450136"/>
                    </a:lnTo>
                    <a:lnTo>
                      <a:pt x="2245576" y="1448269"/>
                    </a:lnTo>
                    <a:lnTo>
                      <a:pt x="2244458" y="1447800"/>
                    </a:lnTo>
                    <a:lnTo>
                      <a:pt x="2241829" y="1447800"/>
                    </a:lnTo>
                    <a:lnTo>
                      <a:pt x="2240711" y="1448269"/>
                    </a:lnTo>
                    <a:lnTo>
                      <a:pt x="2238845" y="1450136"/>
                    </a:lnTo>
                    <a:lnTo>
                      <a:pt x="2238375" y="1451254"/>
                    </a:lnTo>
                    <a:lnTo>
                      <a:pt x="2238375" y="1453883"/>
                    </a:lnTo>
                    <a:lnTo>
                      <a:pt x="2238845" y="1455000"/>
                    </a:lnTo>
                    <a:lnTo>
                      <a:pt x="2240711" y="1456867"/>
                    </a:lnTo>
                    <a:lnTo>
                      <a:pt x="2241829" y="1457325"/>
                    </a:lnTo>
                    <a:lnTo>
                      <a:pt x="2244458" y="1457325"/>
                    </a:lnTo>
                    <a:lnTo>
                      <a:pt x="2245576" y="1456867"/>
                    </a:lnTo>
                    <a:lnTo>
                      <a:pt x="2247442" y="1455000"/>
                    </a:lnTo>
                    <a:lnTo>
                      <a:pt x="2247900" y="1453883"/>
                    </a:lnTo>
                    <a:lnTo>
                      <a:pt x="2247900" y="1451254"/>
                    </a:lnTo>
                    <a:close/>
                  </a:path>
                  <a:path w="5057775" h="2181225">
                    <a:moveTo>
                      <a:pt x="2247900" y="727354"/>
                    </a:moveTo>
                    <a:lnTo>
                      <a:pt x="2247442" y="726236"/>
                    </a:lnTo>
                    <a:lnTo>
                      <a:pt x="2245576" y="724369"/>
                    </a:lnTo>
                    <a:lnTo>
                      <a:pt x="2244458" y="723900"/>
                    </a:lnTo>
                    <a:lnTo>
                      <a:pt x="2241829" y="723900"/>
                    </a:lnTo>
                    <a:lnTo>
                      <a:pt x="2240711" y="724369"/>
                    </a:lnTo>
                    <a:lnTo>
                      <a:pt x="2238845" y="726236"/>
                    </a:lnTo>
                    <a:lnTo>
                      <a:pt x="2238375" y="727354"/>
                    </a:lnTo>
                    <a:lnTo>
                      <a:pt x="2238375" y="729983"/>
                    </a:lnTo>
                    <a:lnTo>
                      <a:pt x="2238845" y="731100"/>
                    </a:lnTo>
                    <a:lnTo>
                      <a:pt x="2240711" y="732967"/>
                    </a:lnTo>
                    <a:lnTo>
                      <a:pt x="2241829" y="733425"/>
                    </a:lnTo>
                    <a:lnTo>
                      <a:pt x="2244458" y="733425"/>
                    </a:lnTo>
                    <a:lnTo>
                      <a:pt x="2245576" y="732967"/>
                    </a:lnTo>
                    <a:lnTo>
                      <a:pt x="2247442" y="731100"/>
                    </a:lnTo>
                    <a:lnTo>
                      <a:pt x="2247900" y="729983"/>
                    </a:lnTo>
                    <a:lnTo>
                      <a:pt x="2247900" y="727354"/>
                    </a:lnTo>
                    <a:close/>
                  </a:path>
                  <a:path w="5057775" h="2181225">
                    <a:moveTo>
                      <a:pt x="2247900" y="3454"/>
                    </a:moveTo>
                    <a:lnTo>
                      <a:pt x="2247442" y="2336"/>
                    </a:lnTo>
                    <a:lnTo>
                      <a:pt x="2245576" y="469"/>
                    </a:lnTo>
                    <a:lnTo>
                      <a:pt x="2244458" y="0"/>
                    </a:lnTo>
                    <a:lnTo>
                      <a:pt x="2241829" y="0"/>
                    </a:lnTo>
                    <a:lnTo>
                      <a:pt x="2240711" y="469"/>
                    </a:lnTo>
                    <a:lnTo>
                      <a:pt x="2238845" y="2336"/>
                    </a:lnTo>
                    <a:lnTo>
                      <a:pt x="2238375" y="3454"/>
                    </a:lnTo>
                    <a:lnTo>
                      <a:pt x="2238375" y="6083"/>
                    </a:lnTo>
                    <a:lnTo>
                      <a:pt x="2238845" y="7200"/>
                    </a:lnTo>
                    <a:lnTo>
                      <a:pt x="2240711" y="9067"/>
                    </a:lnTo>
                    <a:lnTo>
                      <a:pt x="2241829" y="9525"/>
                    </a:lnTo>
                    <a:lnTo>
                      <a:pt x="2244458" y="9525"/>
                    </a:lnTo>
                    <a:lnTo>
                      <a:pt x="2245576" y="9067"/>
                    </a:lnTo>
                    <a:lnTo>
                      <a:pt x="2247442" y="7200"/>
                    </a:lnTo>
                    <a:lnTo>
                      <a:pt x="2247900" y="6083"/>
                    </a:lnTo>
                    <a:lnTo>
                      <a:pt x="2247900" y="3454"/>
                    </a:lnTo>
                    <a:close/>
                  </a:path>
                  <a:path w="5057775" h="2181225">
                    <a:moveTo>
                      <a:pt x="2295525" y="2175154"/>
                    </a:moveTo>
                    <a:lnTo>
                      <a:pt x="2295067" y="2174036"/>
                    </a:lnTo>
                    <a:lnTo>
                      <a:pt x="2293201" y="2172170"/>
                    </a:lnTo>
                    <a:lnTo>
                      <a:pt x="2292083" y="2171700"/>
                    </a:lnTo>
                    <a:lnTo>
                      <a:pt x="2289454" y="2171700"/>
                    </a:lnTo>
                    <a:lnTo>
                      <a:pt x="2288336" y="2172170"/>
                    </a:lnTo>
                    <a:lnTo>
                      <a:pt x="2286470" y="2174036"/>
                    </a:lnTo>
                    <a:lnTo>
                      <a:pt x="2286000" y="2175154"/>
                    </a:lnTo>
                    <a:lnTo>
                      <a:pt x="2286000" y="2177783"/>
                    </a:lnTo>
                    <a:lnTo>
                      <a:pt x="2286470" y="2178901"/>
                    </a:lnTo>
                    <a:lnTo>
                      <a:pt x="2288336" y="2180767"/>
                    </a:lnTo>
                    <a:lnTo>
                      <a:pt x="2289454" y="2181225"/>
                    </a:lnTo>
                    <a:lnTo>
                      <a:pt x="2292083" y="2181225"/>
                    </a:lnTo>
                    <a:lnTo>
                      <a:pt x="2293201" y="2180767"/>
                    </a:lnTo>
                    <a:lnTo>
                      <a:pt x="2295067" y="2178901"/>
                    </a:lnTo>
                    <a:lnTo>
                      <a:pt x="2295525" y="2177783"/>
                    </a:lnTo>
                    <a:lnTo>
                      <a:pt x="2295525" y="2175154"/>
                    </a:lnTo>
                    <a:close/>
                  </a:path>
                  <a:path w="5057775" h="2181225">
                    <a:moveTo>
                      <a:pt x="2295525" y="1451254"/>
                    </a:moveTo>
                    <a:lnTo>
                      <a:pt x="2295067" y="1450136"/>
                    </a:lnTo>
                    <a:lnTo>
                      <a:pt x="2293201" y="1448269"/>
                    </a:lnTo>
                    <a:lnTo>
                      <a:pt x="2292083" y="1447800"/>
                    </a:lnTo>
                    <a:lnTo>
                      <a:pt x="2289454" y="1447800"/>
                    </a:lnTo>
                    <a:lnTo>
                      <a:pt x="2288336" y="1448269"/>
                    </a:lnTo>
                    <a:lnTo>
                      <a:pt x="2286470" y="1450136"/>
                    </a:lnTo>
                    <a:lnTo>
                      <a:pt x="2286000" y="1451254"/>
                    </a:lnTo>
                    <a:lnTo>
                      <a:pt x="2286000" y="1453883"/>
                    </a:lnTo>
                    <a:lnTo>
                      <a:pt x="2286470" y="1455000"/>
                    </a:lnTo>
                    <a:lnTo>
                      <a:pt x="2288336" y="1456867"/>
                    </a:lnTo>
                    <a:lnTo>
                      <a:pt x="2289454" y="1457325"/>
                    </a:lnTo>
                    <a:lnTo>
                      <a:pt x="2292083" y="1457325"/>
                    </a:lnTo>
                    <a:lnTo>
                      <a:pt x="2293201" y="1456867"/>
                    </a:lnTo>
                    <a:lnTo>
                      <a:pt x="2295067" y="1455000"/>
                    </a:lnTo>
                    <a:lnTo>
                      <a:pt x="2295525" y="1453883"/>
                    </a:lnTo>
                    <a:lnTo>
                      <a:pt x="2295525" y="1451254"/>
                    </a:lnTo>
                    <a:close/>
                  </a:path>
                  <a:path w="5057775" h="2181225">
                    <a:moveTo>
                      <a:pt x="2295525" y="727354"/>
                    </a:moveTo>
                    <a:lnTo>
                      <a:pt x="2295067" y="726236"/>
                    </a:lnTo>
                    <a:lnTo>
                      <a:pt x="2293201" y="724369"/>
                    </a:lnTo>
                    <a:lnTo>
                      <a:pt x="2292083" y="723900"/>
                    </a:lnTo>
                    <a:lnTo>
                      <a:pt x="2289454" y="723900"/>
                    </a:lnTo>
                    <a:lnTo>
                      <a:pt x="2288336" y="724369"/>
                    </a:lnTo>
                    <a:lnTo>
                      <a:pt x="2286470" y="726236"/>
                    </a:lnTo>
                    <a:lnTo>
                      <a:pt x="2286000" y="727354"/>
                    </a:lnTo>
                    <a:lnTo>
                      <a:pt x="2286000" y="729983"/>
                    </a:lnTo>
                    <a:lnTo>
                      <a:pt x="2286470" y="731100"/>
                    </a:lnTo>
                    <a:lnTo>
                      <a:pt x="2288336" y="732967"/>
                    </a:lnTo>
                    <a:lnTo>
                      <a:pt x="2289454" y="733425"/>
                    </a:lnTo>
                    <a:lnTo>
                      <a:pt x="2292083" y="733425"/>
                    </a:lnTo>
                    <a:lnTo>
                      <a:pt x="2293201" y="732967"/>
                    </a:lnTo>
                    <a:lnTo>
                      <a:pt x="2295067" y="731100"/>
                    </a:lnTo>
                    <a:lnTo>
                      <a:pt x="2295525" y="729983"/>
                    </a:lnTo>
                    <a:lnTo>
                      <a:pt x="2295525" y="727354"/>
                    </a:lnTo>
                    <a:close/>
                  </a:path>
                  <a:path w="5057775" h="2181225">
                    <a:moveTo>
                      <a:pt x="2295525" y="3454"/>
                    </a:moveTo>
                    <a:lnTo>
                      <a:pt x="2295067" y="2336"/>
                    </a:lnTo>
                    <a:lnTo>
                      <a:pt x="2293201" y="469"/>
                    </a:lnTo>
                    <a:lnTo>
                      <a:pt x="2292083" y="0"/>
                    </a:lnTo>
                    <a:lnTo>
                      <a:pt x="2289454" y="0"/>
                    </a:lnTo>
                    <a:lnTo>
                      <a:pt x="2288336" y="469"/>
                    </a:lnTo>
                    <a:lnTo>
                      <a:pt x="2286470" y="2336"/>
                    </a:lnTo>
                    <a:lnTo>
                      <a:pt x="2286000" y="3454"/>
                    </a:lnTo>
                    <a:lnTo>
                      <a:pt x="2286000" y="6083"/>
                    </a:lnTo>
                    <a:lnTo>
                      <a:pt x="2286470" y="7200"/>
                    </a:lnTo>
                    <a:lnTo>
                      <a:pt x="2288336" y="9067"/>
                    </a:lnTo>
                    <a:lnTo>
                      <a:pt x="2289454" y="9525"/>
                    </a:lnTo>
                    <a:lnTo>
                      <a:pt x="2292083" y="9525"/>
                    </a:lnTo>
                    <a:lnTo>
                      <a:pt x="2293201" y="9067"/>
                    </a:lnTo>
                    <a:lnTo>
                      <a:pt x="2295067" y="7200"/>
                    </a:lnTo>
                    <a:lnTo>
                      <a:pt x="2295525" y="6083"/>
                    </a:lnTo>
                    <a:lnTo>
                      <a:pt x="2295525" y="3454"/>
                    </a:lnTo>
                    <a:close/>
                  </a:path>
                  <a:path w="5057775" h="2181225">
                    <a:moveTo>
                      <a:pt x="2343150" y="2175154"/>
                    </a:moveTo>
                    <a:lnTo>
                      <a:pt x="2342692" y="2174036"/>
                    </a:lnTo>
                    <a:lnTo>
                      <a:pt x="2340826" y="2172170"/>
                    </a:lnTo>
                    <a:lnTo>
                      <a:pt x="2339708" y="2171700"/>
                    </a:lnTo>
                    <a:lnTo>
                      <a:pt x="2337079" y="2171700"/>
                    </a:lnTo>
                    <a:lnTo>
                      <a:pt x="2335961" y="2172170"/>
                    </a:lnTo>
                    <a:lnTo>
                      <a:pt x="2334095" y="2174036"/>
                    </a:lnTo>
                    <a:lnTo>
                      <a:pt x="2333625" y="2175154"/>
                    </a:lnTo>
                    <a:lnTo>
                      <a:pt x="2333625" y="2177783"/>
                    </a:lnTo>
                    <a:lnTo>
                      <a:pt x="2334095" y="2178901"/>
                    </a:lnTo>
                    <a:lnTo>
                      <a:pt x="2335961" y="2180767"/>
                    </a:lnTo>
                    <a:lnTo>
                      <a:pt x="2337079" y="2181225"/>
                    </a:lnTo>
                    <a:lnTo>
                      <a:pt x="2339708" y="2181225"/>
                    </a:lnTo>
                    <a:lnTo>
                      <a:pt x="2340826" y="2180767"/>
                    </a:lnTo>
                    <a:lnTo>
                      <a:pt x="2342692" y="2178901"/>
                    </a:lnTo>
                    <a:lnTo>
                      <a:pt x="2343150" y="2177783"/>
                    </a:lnTo>
                    <a:lnTo>
                      <a:pt x="2343150" y="2175154"/>
                    </a:lnTo>
                    <a:close/>
                  </a:path>
                  <a:path w="5057775" h="2181225">
                    <a:moveTo>
                      <a:pt x="2343150" y="1451254"/>
                    </a:moveTo>
                    <a:lnTo>
                      <a:pt x="2342692" y="1450136"/>
                    </a:lnTo>
                    <a:lnTo>
                      <a:pt x="2340826" y="1448269"/>
                    </a:lnTo>
                    <a:lnTo>
                      <a:pt x="2339708" y="1447800"/>
                    </a:lnTo>
                    <a:lnTo>
                      <a:pt x="2337079" y="1447800"/>
                    </a:lnTo>
                    <a:lnTo>
                      <a:pt x="2335961" y="1448269"/>
                    </a:lnTo>
                    <a:lnTo>
                      <a:pt x="2334095" y="1450136"/>
                    </a:lnTo>
                    <a:lnTo>
                      <a:pt x="2333625" y="1451254"/>
                    </a:lnTo>
                    <a:lnTo>
                      <a:pt x="2333625" y="1453883"/>
                    </a:lnTo>
                    <a:lnTo>
                      <a:pt x="2334095" y="1455000"/>
                    </a:lnTo>
                    <a:lnTo>
                      <a:pt x="2335961" y="1456867"/>
                    </a:lnTo>
                    <a:lnTo>
                      <a:pt x="2337079" y="1457325"/>
                    </a:lnTo>
                    <a:lnTo>
                      <a:pt x="2339708" y="1457325"/>
                    </a:lnTo>
                    <a:lnTo>
                      <a:pt x="2340826" y="1456867"/>
                    </a:lnTo>
                    <a:lnTo>
                      <a:pt x="2342692" y="1455000"/>
                    </a:lnTo>
                    <a:lnTo>
                      <a:pt x="2343150" y="1453883"/>
                    </a:lnTo>
                    <a:lnTo>
                      <a:pt x="2343150" y="1451254"/>
                    </a:lnTo>
                    <a:close/>
                  </a:path>
                  <a:path w="5057775" h="2181225">
                    <a:moveTo>
                      <a:pt x="2343150" y="727354"/>
                    </a:moveTo>
                    <a:lnTo>
                      <a:pt x="2342692" y="726236"/>
                    </a:lnTo>
                    <a:lnTo>
                      <a:pt x="2340826" y="724369"/>
                    </a:lnTo>
                    <a:lnTo>
                      <a:pt x="2339708" y="723900"/>
                    </a:lnTo>
                    <a:lnTo>
                      <a:pt x="2337079" y="723900"/>
                    </a:lnTo>
                    <a:lnTo>
                      <a:pt x="2335961" y="724369"/>
                    </a:lnTo>
                    <a:lnTo>
                      <a:pt x="2334095" y="726236"/>
                    </a:lnTo>
                    <a:lnTo>
                      <a:pt x="2333625" y="727354"/>
                    </a:lnTo>
                    <a:lnTo>
                      <a:pt x="2333625" y="729983"/>
                    </a:lnTo>
                    <a:lnTo>
                      <a:pt x="2334095" y="731100"/>
                    </a:lnTo>
                    <a:lnTo>
                      <a:pt x="2335961" y="732967"/>
                    </a:lnTo>
                    <a:lnTo>
                      <a:pt x="2337079" y="733425"/>
                    </a:lnTo>
                    <a:lnTo>
                      <a:pt x="2339708" y="733425"/>
                    </a:lnTo>
                    <a:lnTo>
                      <a:pt x="2340826" y="732967"/>
                    </a:lnTo>
                    <a:lnTo>
                      <a:pt x="2342692" y="731100"/>
                    </a:lnTo>
                    <a:lnTo>
                      <a:pt x="2343150" y="729983"/>
                    </a:lnTo>
                    <a:lnTo>
                      <a:pt x="2343150" y="727354"/>
                    </a:lnTo>
                    <a:close/>
                  </a:path>
                  <a:path w="5057775" h="2181225">
                    <a:moveTo>
                      <a:pt x="2343150" y="3454"/>
                    </a:moveTo>
                    <a:lnTo>
                      <a:pt x="2342692" y="2336"/>
                    </a:lnTo>
                    <a:lnTo>
                      <a:pt x="2340826" y="469"/>
                    </a:lnTo>
                    <a:lnTo>
                      <a:pt x="2339708" y="0"/>
                    </a:lnTo>
                    <a:lnTo>
                      <a:pt x="2337079" y="0"/>
                    </a:lnTo>
                    <a:lnTo>
                      <a:pt x="2335961" y="469"/>
                    </a:lnTo>
                    <a:lnTo>
                      <a:pt x="2334095" y="2336"/>
                    </a:lnTo>
                    <a:lnTo>
                      <a:pt x="2333625" y="3454"/>
                    </a:lnTo>
                    <a:lnTo>
                      <a:pt x="2333625" y="6083"/>
                    </a:lnTo>
                    <a:lnTo>
                      <a:pt x="2334095" y="7200"/>
                    </a:lnTo>
                    <a:lnTo>
                      <a:pt x="2335961" y="9067"/>
                    </a:lnTo>
                    <a:lnTo>
                      <a:pt x="2337079" y="9525"/>
                    </a:lnTo>
                    <a:lnTo>
                      <a:pt x="2339708" y="9525"/>
                    </a:lnTo>
                    <a:lnTo>
                      <a:pt x="2340826" y="9067"/>
                    </a:lnTo>
                    <a:lnTo>
                      <a:pt x="2342692" y="7200"/>
                    </a:lnTo>
                    <a:lnTo>
                      <a:pt x="2343150" y="6083"/>
                    </a:lnTo>
                    <a:lnTo>
                      <a:pt x="2343150" y="3454"/>
                    </a:lnTo>
                    <a:close/>
                  </a:path>
                  <a:path w="5057775" h="2181225">
                    <a:moveTo>
                      <a:pt x="2390775" y="2175154"/>
                    </a:moveTo>
                    <a:lnTo>
                      <a:pt x="2390317" y="2174036"/>
                    </a:lnTo>
                    <a:lnTo>
                      <a:pt x="2388451" y="2172170"/>
                    </a:lnTo>
                    <a:lnTo>
                      <a:pt x="2387333" y="2171700"/>
                    </a:lnTo>
                    <a:lnTo>
                      <a:pt x="2384704" y="2171700"/>
                    </a:lnTo>
                    <a:lnTo>
                      <a:pt x="2383586" y="2172170"/>
                    </a:lnTo>
                    <a:lnTo>
                      <a:pt x="2381720" y="2174036"/>
                    </a:lnTo>
                    <a:lnTo>
                      <a:pt x="2381250" y="2175154"/>
                    </a:lnTo>
                    <a:lnTo>
                      <a:pt x="2381250" y="2177783"/>
                    </a:lnTo>
                    <a:lnTo>
                      <a:pt x="2381720" y="2178901"/>
                    </a:lnTo>
                    <a:lnTo>
                      <a:pt x="2383586" y="2180767"/>
                    </a:lnTo>
                    <a:lnTo>
                      <a:pt x="2384704" y="2181225"/>
                    </a:lnTo>
                    <a:lnTo>
                      <a:pt x="2387333" y="2181225"/>
                    </a:lnTo>
                    <a:lnTo>
                      <a:pt x="2388451" y="2180767"/>
                    </a:lnTo>
                    <a:lnTo>
                      <a:pt x="2390317" y="2178901"/>
                    </a:lnTo>
                    <a:lnTo>
                      <a:pt x="2390775" y="2177783"/>
                    </a:lnTo>
                    <a:lnTo>
                      <a:pt x="2390775" y="2175154"/>
                    </a:lnTo>
                    <a:close/>
                  </a:path>
                  <a:path w="5057775" h="2181225">
                    <a:moveTo>
                      <a:pt x="2390775" y="1451254"/>
                    </a:moveTo>
                    <a:lnTo>
                      <a:pt x="2390317" y="1450136"/>
                    </a:lnTo>
                    <a:lnTo>
                      <a:pt x="2388451" y="1448269"/>
                    </a:lnTo>
                    <a:lnTo>
                      <a:pt x="2387333" y="1447800"/>
                    </a:lnTo>
                    <a:lnTo>
                      <a:pt x="2384704" y="1447800"/>
                    </a:lnTo>
                    <a:lnTo>
                      <a:pt x="2383586" y="1448269"/>
                    </a:lnTo>
                    <a:lnTo>
                      <a:pt x="2381720" y="1450136"/>
                    </a:lnTo>
                    <a:lnTo>
                      <a:pt x="2381250" y="1451254"/>
                    </a:lnTo>
                    <a:lnTo>
                      <a:pt x="2381250" y="1453883"/>
                    </a:lnTo>
                    <a:lnTo>
                      <a:pt x="2381720" y="1455000"/>
                    </a:lnTo>
                    <a:lnTo>
                      <a:pt x="2383586" y="1456867"/>
                    </a:lnTo>
                    <a:lnTo>
                      <a:pt x="2384704" y="1457325"/>
                    </a:lnTo>
                    <a:lnTo>
                      <a:pt x="2387333" y="1457325"/>
                    </a:lnTo>
                    <a:lnTo>
                      <a:pt x="2388451" y="1456867"/>
                    </a:lnTo>
                    <a:lnTo>
                      <a:pt x="2390317" y="1455000"/>
                    </a:lnTo>
                    <a:lnTo>
                      <a:pt x="2390775" y="1453883"/>
                    </a:lnTo>
                    <a:lnTo>
                      <a:pt x="2390775" y="1451254"/>
                    </a:lnTo>
                    <a:close/>
                  </a:path>
                  <a:path w="5057775" h="2181225">
                    <a:moveTo>
                      <a:pt x="2390775" y="727354"/>
                    </a:moveTo>
                    <a:lnTo>
                      <a:pt x="2390317" y="726236"/>
                    </a:lnTo>
                    <a:lnTo>
                      <a:pt x="2388451" y="724369"/>
                    </a:lnTo>
                    <a:lnTo>
                      <a:pt x="2387333" y="723900"/>
                    </a:lnTo>
                    <a:lnTo>
                      <a:pt x="2384704" y="723900"/>
                    </a:lnTo>
                    <a:lnTo>
                      <a:pt x="2383586" y="724369"/>
                    </a:lnTo>
                    <a:lnTo>
                      <a:pt x="2381720" y="726236"/>
                    </a:lnTo>
                    <a:lnTo>
                      <a:pt x="2381250" y="727354"/>
                    </a:lnTo>
                    <a:lnTo>
                      <a:pt x="2381250" y="729983"/>
                    </a:lnTo>
                    <a:lnTo>
                      <a:pt x="2381720" y="731100"/>
                    </a:lnTo>
                    <a:lnTo>
                      <a:pt x="2383586" y="732967"/>
                    </a:lnTo>
                    <a:lnTo>
                      <a:pt x="2384704" y="733425"/>
                    </a:lnTo>
                    <a:lnTo>
                      <a:pt x="2387333" y="733425"/>
                    </a:lnTo>
                    <a:lnTo>
                      <a:pt x="2388451" y="732967"/>
                    </a:lnTo>
                    <a:lnTo>
                      <a:pt x="2390317" y="731100"/>
                    </a:lnTo>
                    <a:lnTo>
                      <a:pt x="2390775" y="729983"/>
                    </a:lnTo>
                    <a:lnTo>
                      <a:pt x="2390775" y="727354"/>
                    </a:lnTo>
                    <a:close/>
                  </a:path>
                  <a:path w="5057775" h="2181225">
                    <a:moveTo>
                      <a:pt x="2390775" y="3454"/>
                    </a:moveTo>
                    <a:lnTo>
                      <a:pt x="2390317" y="2336"/>
                    </a:lnTo>
                    <a:lnTo>
                      <a:pt x="2388451" y="469"/>
                    </a:lnTo>
                    <a:lnTo>
                      <a:pt x="2387333" y="0"/>
                    </a:lnTo>
                    <a:lnTo>
                      <a:pt x="2384704" y="0"/>
                    </a:lnTo>
                    <a:lnTo>
                      <a:pt x="2383586" y="469"/>
                    </a:lnTo>
                    <a:lnTo>
                      <a:pt x="2381720" y="2336"/>
                    </a:lnTo>
                    <a:lnTo>
                      <a:pt x="2381250" y="3454"/>
                    </a:lnTo>
                    <a:lnTo>
                      <a:pt x="2381250" y="6083"/>
                    </a:lnTo>
                    <a:lnTo>
                      <a:pt x="2381720" y="7200"/>
                    </a:lnTo>
                    <a:lnTo>
                      <a:pt x="2383586" y="9067"/>
                    </a:lnTo>
                    <a:lnTo>
                      <a:pt x="2384704" y="9525"/>
                    </a:lnTo>
                    <a:lnTo>
                      <a:pt x="2387333" y="9525"/>
                    </a:lnTo>
                    <a:lnTo>
                      <a:pt x="2388451" y="9067"/>
                    </a:lnTo>
                    <a:lnTo>
                      <a:pt x="2390317" y="7200"/>
                    </a:lnTo>
                    <a:lnTo>
                      <a:pt x="2390775" y="6083"/>
                    </a:lnTo>
                    <a:lnTo>
                      <a:pt x="2390775" y="3454"/>
                    </a:lnTo>
                    <a:close/>
                  </a:path>
                  <a:path w="5057775" h="2181225">
                    <a:moveTo>
                      <a:pt x="2438400" y="2175154"/>
                    </a:moveTo>
                    <a:lnTo>
                      <a:pt x="2437942" y="2174036"/>
                    </a:lnTo>
                    <a:lnTo>
                      <a:pt x="2436076" y="2172170"/>
                    </a:lnTo>
                    <a:lnTo>
                      <a:pt x="2434958" y="2171700"/>
                    </a:lnTo>
                    <a:lnTo>
                      <a:pt x="2432329" y="2171700"/>
                    </a:lnTo>
                    <a:lnTo>
                      <a:pt x="2431211" y="2172170"/>
                    </a:lnTo>
                    <a:lnTo>
                      <a:pt x="2429345" y="2174036"/>
                    </a:lnTo>
                    <a:lnTo>
                      <a:pt x="2428875" y="2175154"/>
                    </a:lnTo>
                    <a:lnTo>
                      <a:pt x="2428875" y="2177783"/>
                    </a:lnTo>
                    <a:lnTo>
                      <a:pt x="2429345" y="2178901"/>
                    </a:lnTo>
                    <a:lnTo>
                      <a:pt x="2431211" y="2180767"/>
                    </a:lnTo>
                    <a:lnTo>
                      <a:pt x="2432329" y="2181225"/>
                    </a:lnTo>
                    <a:lnTo>
                      <a:pt x="2434958" y="2181225"/>
                    </a:lnTo>
                    <a:lnTo>
                      <a:pt x="2436076" y="2180767"/>
                    </a:lnTo>
                    <a:lnTo>
                      <a:pt x="2437942" y="2178901"/>
                    </a:lnTo>
                    <a:lnTo>
                      <a:pt x="2438400" y="2177783"/>
                    </a:lnTo>
                    <a:lnTo>
                      <a:pt x="2438400" y="2175154"/>
                    </a:lnTo>
                    <a:close/>
                  </a:path>
                  <a:path w="5057775" h="2181225">
                    <a:moveTo>
                      <a:pt x="2438400" y="1451254"/>
                    </a:moveTo>
                    <a:lnTo>
                      <a:pt x="2437942" y="1450136"/>
                    </a:lnTo>
                    <a:lnTo>
                      <a:pt x="2436076" y="1448269"/>
                    </a:lnTo>
                    <a:lnTo>
                      <a:pt x="2434958" y="1447800"/>
                    </a:lnTo>
                    <a:lnTo>
                      <a:pt x="2432329" y="1447800"/>
                    </a:lnTo>
                    <a:lnTo>
                      <a:pt x="2431211" y="1448269"/>
                    </a:lnTo>
                    <a:lnTo>
                      <a:pt x="2429345" y="1450136"/>
                    </a:lnTo>
                    <a:lnTo>
                      <a:pt x="2428875" y="1451254"/>
                    </a:lnTo>
                    <a:lnTo>
                      <a:pt x="2428875" y="1453883"/>
                    </a:lnTo>
                    <a:lnTo>
                      <a:pt x="2429345" y="1455000"/>
                    </a:lnTo>
                    <a:lnTo>
                      <a:pt x="2431211" y="1456867"/>
                    </a:lnTo>
                    <a:lnTo>
                      <a:pt x="2432329" y="1457325"/>
                    </a:lnTo>
                    <a:lnTo>
                      <a:pt x="2434958" y="1457325"/>
                    </a:lnTo>
                    <a:lnTo>
                      <a:pt x="2436076" y="1456867"/>
                    </a:lnTo>
                    <a:lnTo>
                      <a:pt x="2437942" y="1455000"/>
                    </a:lnTo>
                    <a:lnTo>
                      <a:pt x="2438400" y="1453883"/>
                    </a:lnTo>
                    <a:lnTo>
                      <a:pt x="2438400" y="1451254"/>
                    </a:lnTo>
                    <a:close/>
                  </a:path>
                  <a:path w="5057775" h="2181225">
                    <a:moveTo>
                      <a:pt x="2438400" y="727354"/>
                    </a:moveTo>
                    <a:lnTo>
                      <a:pt x="2437942" y="726236"/>
                    </a:lnTo>
                    <a:lnTo>
                      <a:pt x="2436076" y="724369"/>
                    </a:lnTo>
                    <a:lnTo>
                      <a:pt x="2434958" y="723900"/>
                    </a:lnTo>
                    <a:lnTo>
                      <a:pt x="2432329" y="723900"/>
                    </a:lnTo>
                    <a:lnTo>
                      <a:pt x="2431211" y="724369"/>
                    </a:lnTo>
                    <a:lnTo>
                      <a:pt x="2429345" y="726236"/>
                    </a:lnTo>
                    <a:lnTo>
                      <a:pt x="2428875" y="727354"/>
                    </a:lnTo>
                    <a:lnTo>
                      <a:pt x="2428875" y="729983"/>
                    </a:lnTo>
                    <a:lnTo>
                      <a:pt x="2429345" y="731100"/>
                    </a:lnTo>
                    <a:lnTo>
                      <a:pt x="2431211" y="732967"/>
                    </a:lnTo>
                    <a:lnTo>
                      <a:pt x="2432329" y="733425"/>
                    </a:lnTo>
                    <a:lnTo>
                      <a:pt x="2434958" y="733425"/>
                    </a:lnTo>
                    <a:lnTo>
                      <a:pt x="2436076" y="732967"/>
                    </a:lnTo>
                    <a:lnTo>
                      <a:pt x="2437942" y="731100"/>
                    </a:lnTo>
                    <a:lnTo>
                      <a:pt x="2438400" y="729983"/>
                    </a:lnTo>
                    <a:lnTo>
                      <a:pt x="2438400" y="727354"/>
                    </a:lnTo>
                    <a:close/>
                  </a:path>
                  <a:path w="5057775" h="2181225">
                    <a:moveTo>
                      <a:pt x="2438400" y="3454"/>
                    </a:moveTo>
                    <a:lnTo>
                      <a:pt x="2437942" y="2336"/>
                    </a:lnTo>
                    <a:lnTo>
                      <a:pt x="2436076" y="469"/>
                    </a:lnTo>
                    <a:lnTo>
                      <a:pt x="2434958" y="0"/>
                    </a:lnTo>
                    <a:lnTo>
                      <a:pt x="2432329" y="0"/>
                    </a:lnTo>
                    <a:lnTo>
                      <a:pt x="2431211" y="469"/>
                    </a:lnTo>
                    <a:lnTo>
                      <a:pt x="2429345" y="2336"/>
                    </a:lnTo>
                    <a:lnTo>
                      <a:pt x="2428875" y="3454"/>
                    </a:lnTo>
                    <a:lnTo>
                      <a:pt x="2428875" y="6083"/>
                    </a:lnTo>
                    <a:lnTo>
                      <a:pt x="2429345" y="7200"/>
                    </a:lnTo>
                    <a:lnTo>
                      <a:pt x="2431211" y="9067"/>
                    </a:lnTo>
                    <a:lnTo>
                      <a:pt x="2432329" y="9525"/>
                    </a:lnTo>
                    <a:lnTo>
                      <a:pt x="2434958" y="9525"/>
                    </a:lnTo>
                    <a:lnTo>
                      <a:pt x="2436076" y="9067"/>
                    </a:lnTo>
                    <a:lnTo>
                      <a:pt x="2437942" y="7200"/>
                    </a:lnTo>
                    <a:lnTo>
                      <a:pt x="2438400" y="6083"/>
                    </a:lnTo>
                    <a:lnTo>
                      <a:pt x="2438400" y="3454"/>
                    </a:lnTo>
                    <a:close/>
                  </a:path>
                  <a:path w="5057775" h="2181225">
                    <a:moveTo>
                      <a:pt x="2486025" y="2175154"/>
                    </a:moveTo>
                    <a:lnTo>
                      <a:pt x="2485567" y="2174036"/>
                    </a:lnTo>
                    <a:lnTo>
                      <a:pt x="2483701" y="2172170"/>
                    </a:lnTo>
                    <a:lnTo>
                      <a:pt x="2482583" y="2171700"/>
                    </a:lnTo>
                    <a:lnTo>
                      <a:pt x="2479954" y="2171700"/>
                    </a:lnTo>
                    <a:lnTo>
                      <a:pt x="2478836" y="2172170"/>
                    </a:lnTo>
                    <a:lnTo>
                      <a:pt x="2476970" y="2174036"/>
                    </a:lnTo>
                    <a:lnTo>
                      <a:pt x="2476500" y="2175154"/>
                    </a:lnTo>
                    <a:lnTo>
                      <a:pt x="2476500" y="2177783"/>
                    </a:lnTo>
                    <a:lnTo>
                      <a:pt x="2476970" y="2178901"/>
                    </a:lnTo>
                    <a:lnTo>
                      <a:pt x="2478836" y="2180767"/>
                    </a:lnTo>
                    <a:lnTo>
                      <a:pt x="2479954" y="2181225"/>
                    </a:lnTo>
                    <a:lnTo>
                      <a:pt x="2482583" y="2181225"/>
                    </a:lnTo>
                    <a:lnTo>
                      <a:pt x="2483701" y="2180767"/>
                    </a:lnTo>
                    <a:lnTo>
                      <a:pt x="2485567" y="2178901"/>
                    </a:lnTo>
                    <a:lnTo>
                      <a:pt x="2486025" y="2177783"/>
                    </a:lnTo>
                    <a:lnTo>
                      <a:pt x="2486025" y="2175154"/>
                    </a:lnTo>
                    <a:close/>
                  </a:path>
                  <a:path w="5057775" h="2181225">
                    <a:moveTo>
                      <a:pt x="2486025" y="1451254"/>
                    </a:moveTo>
                    <a:lnTo>
                      <a:pt x="2485567" y="1450136"/>
                    </a:lnTo>
                    <a:lnTo>
                      <a:pt x="2483701" y="1448269"/>
                    </a:lnTo>
                    <a:lnTo>
                      <a:pt x="2482583" y="1447800"/>
                    </a:lnTo>
                    <a:lnTo>
                      <a:pt x="2479954" y="1447800"/>
                    </a:lnTo>
                    <a:lnTo>
                      <a:pt x="2478836" y="1448269"/>
                    </a:lnTo>
                    <a:lnTo>
                      <a:pt x="2476970" y="1450136"/>
                    </a:lnTo>
                    <a:lnTo>
                      <a:pt x="2476500" y="1451254"/>
                    </a:lnTo>
                    <a:lnTo>
                      <a:pt x="2476500" y="1453883"/>
                    </a:lnTo>
                    <a:lnTo>
                      <a:pt x="2476970" y="1455000"/>
                    </a:lnTo>
                    <a:lnTo>
                      <a:pt x="2478836" y="1456867"/>
                    </a:lnTo>
                    <a:lnTo>
                      <a:pt x="2479954" y="1457325"/>
                    </a:lnTo>
                    <a:lnTo>
                      <a:pt x="2482583" y="1457325"/>
                    </a:lnTo>
                    <a:lnTo>
                      <a:pt x="2483701" y="1456867"/>
                    </a:lnTo>
                    <a:lnTo>
                      <a:pt x="2485567" y="1455000"/>
                    </a:lnTo>
                    <a:lnTo>
                      <a:pt x="2486025" y="1453883"/>
                    </a:lnTo>
                    <a:lnTo>
                      <a:pt x="2486025" y="1451254"/>
                    </a:lnTo>
                    <a:close/>
                  </a:path>
                  <a:path w="5057775" h="2181225">
                    <a:moveTo>
                      <a:pt x="2486025" y="727354"/>
                    </a:moveTo>
                    <a:lnTo>
                      <a:pt x="2485567" y="726236"/>
                    </a:lnTo>
                    <a:lnTo>
                      <a:pt x="2483701" y="724369"/>
                    </a:lnTo>
                    <a:lnTo>
                      <a:pt x="2482583" y="723900"/>
                    </a:lnTo>
                    <a:lnTo>
                      <a:pt x="2479954" y="723900"/>
                    </a:lnTo>
                    <a:lnTo>
                      <a:pt x="2478836" y="724369"/>
                    </a:lnTo>
                    <a:lnTo>
                      <a:pt x="2476970" y="726236"/>
                    </a:lnTo>
                    <a:lnTo>
                      <a:pt x="2476500" y="727354"/>
                    </a:lnTo>
                    <a:lnTo>
                      <a:pt x="2476500" y="729983"/>
                    </a:lnTo>
                    <a:lnTo>
                      <a:pt x="2476970" y="731100"/>
                    </a:lnTo>
                    <a:lnTo>
                      <a:pt x="2478836" y="732967"/>
                    </a:lnTo>
                    <a:lnTo>
                      <a:pt x="2479954" y="733425"/>
                    </a:lnTo>
                    <a:lnTo>
                      <a:pt x="2482583" y="733425"/>
                    </a:lnTo>
                    <a:lnTo>
                      <a:pt x="2483701" y="732967"/>
                    </a:lnTo>
                    <a:lnTo>
                      <a:pt x="2485567" y="731100"/>
                    </a:lnTo>
                    <a:lnTo>
                      <a:pt x="2486025" y="729983"/>
                    </a:lnTo>
                    <a:lnTo>
                      <a:pt x="2486025" y="727354"/>
                    </a:lnTo>
                    <a:close/>
                  </a:path>
                  <a:path w="5057775" h="2181225">
                    <a:moveTo>
                      <a:pt x="2486025" y="3454"/>
                    </a:moveTo>
                    <a:lnTo>
                      <a:pt x="2485567" y="2336"/>
                    </a:lnTo>
                    <a:lnTo>
                      <a:pt x="2483701" y="469"/>
                    </a:lnTo>
                    <a:lnTo>
                      <a:pt x="2482583" y="0"/>
                    </a:lnTo>
                    <a:lnTo>
                      <a:pt x="2479954" y="0"/>
                    </a:lnTo>
                    <a:lnTo>
                      <a:pt x="2478836" y="469"/>
                    </a:lnTo>
                    <a:lnTo>
                      <a:pt x="2476970" y="2336"/>
                    </a:lnTo>
                    <a:lnTo>
                      <a:pt x="2476500" y="3454"/>
                    </a:lnTo>
                    <a:lnTo>
                      <a:pt x="2476500" y="6083"/>
                    </a:lnTo>
                    <a:lnTo>
                      <a:pt x="2476970" y="7200"/>
                    </a:lnTo>
                    <a:lnTo>
                      <a:pt x="2478836" y="9067"/>
                    </a:lnTo>
                    <a:lnTo>
                      <a:pt x="2479954" y="9525"/>
                    </a:lnTo>
                    <a:lnTo>
                      <a:pt x="2482583" y="9525"/>
                    </a:lnTo>
                    <a:lnTo>
                      <a:pt x="2483701" y="9067"/>
                    </a:lnTo>
                    <a:lnTo>
                      <a:pt x="2485567" y="7200"/>
                    </a:lnTo>
                    <a:lnTo>
                      <a:pt x="2486025" y="6083"/>
                    </a:lnTo>
                    <a:lnTo>
                      <a:pt x="2486025" y="3454"/>
                    </a:lnTo>
                    <a:close/>
                  </a:path>
                  <a:path w="5057775" h="2181225">
                    <a:moveTo>
                      <a:pt x="2533650" y="2175154"/>
                    </a:moveTo>
                    <a:lnTo>
                      <a:pt x="2533192" y="2174036"/>
                    </a:lnTo>
                    <a:lnTo>
                      <a:pt x="2531326" y="2172170"/>
                    </a:lnTo>
                    <a:lnTo>
                      <a:pt x="2530208" y="2171700"/>
                    </a:lnTo>
                    <a:lnTo>
                      <a:pt x="2527579" y="2171700"/>
                    </a:lnTo>
                    <a:lnTo>
                      <a:pt x="2526461" y="2172170"/>
                    </a:lnTo>
                    <a:lnTo>
                      <a:pt x="2524595" y="2174036"/>
                    </a:lnTo>
                    <a:lnTo>
                      <a:pt x="2524125" y="2175154"/>
                    </a:lnTo>
                    <a:lnTo>
                      <a:pt x="2524125" y="2177783"/>
                    </a:lnTo>
                    <a:lnTo>
                      <a:pt x="2524595" y="2178901"/>
                    </a:lnTo>
                    <a:lnTo>
                      <a:pt x="2526461" y="2180767"/>
                    </a:lnTo>
                    <a:lnTo>
                      <a:pt x="2527579" y="2181225"/>
                    </a:lnTo>
                    <a:lnTo>
                      <a:pt x="2530208" y="2181225"/>
                    </a:lnTo>
                    <a:lnTo>
                      <a:pt x="2531326" y="2180767"/>
                    </a:lnTo>
                    <a:lnTo>
                      <a:pt x="2533192" y="2178901"/>
                    </a:lnTo>
                    <a:lnTo>
                      <a:pt x="2533650" y="2177783"/>
                    </a:lnTo>
                    <a:lnTo>
                      <a:pt x="2533650" y="2175154"/>
                    </a:lnTo>
                    <a:close/>
                  </a:path>
                  <a:path w="5057775" h="2181225">
                    <a:moveTo>
                      <a:pt x="2533650" y="1451254"/>
                    </a:moveTo>
                    <a:lnTo>
                      <a:pt x="2533192" y="1450136"/>
                    </a:lnTo>
                    <a:lnTo>
                      <a:pt x="2531326" y="1448269"/>
                    </a:lnTo>
                    <a:lnTo>
                      <a:pt x="2530208" y="1447800"/>
                    </a:lnTo>
                    <a:lnTo>
                      <a:pt x="2527579" y="1447800"/>
                    </a:lnTo>
                    <a:lnTo>
                      <a:pt x="2526461" y="1448269"/>
                    </a:lnTo>
                    <a:lnTo>
                      <a:pt x="2524595" y="1450136"/>
                    </a:lnTo>
                    <a:lnTo>
                      <a:pt x="2524125" y="1451254"/>
                    </a:lnTo>
                    <a:lnTo>
                      <a:pt x="2524125" y="1453883"/>
                    </a:lnTo>
                    <a:lnTo>
                      <a:pt x="2524595" y="1455000"/>
                    </a:lnTo>
                    <a:lnTo>
                      <a:pt x="2526461" y="1456867"/>
                    </a:lnTo>
                    <a:lnTo>
                      <a:pt x="2527579" y="1457325"/>
                    </a:lnTo>
                    <a:lnTo>
                      <a:pt x="2530208" y="1457325"/>
                    </a:lnTo>
                    <a:lnTo>
                      <a:pt x="2531326" y="1456867"/>
                    </a:lnTo>
                    <a:lnTo>
                      <a:pt x="2533192" y="1455000"/>
                    </a:lnTo>
                    <a:lnTo>
                      <a:pt x="2533650" y="1453883"/>
                    </a:lnTo>
                    <a:lnTo>
                      <a:pt x="2533650" y="1451254"/>
                    </a:lnTo>
                    <a:close/>
                  </a:path>
                  <a:path w="5057775" h="2181225">
                    <a:moveTo>
                      <a:pt x="2533650" y="727354"/>
                    </a:moveTo>
                    <a:lnTo>
                      <a:pt x="2533192" y="726236"/>
                    </a:lnTo>
                    <a:lnTo>
                      <a:pt x="2531326" y="724369"/>
                    </a:lnTo>
                    <a:lnTo>
                      <a:pt x="2530208" y="723900"/>
                    </a:lnTo>
                    <a:lnTo>
                      <a:pt x="2527579" y="723900"/>
                    </a:lnTo>
                    <a:lnTo>
                      <a:pt x="2526461" y="724369"/>
                    </a:lnTo>
                    <a:lnTo>
                      <a:pt x="2524595" y="726236"/>
                    </a:lnTo>
                    <a:lnTo>
                      <a:pt x="2524125" y="727354"/>
                    </a:lnTo>
                    <a:lnTo>
                      <a:pt x="2524125" y="729983"/>
                    </a:lnTo>
                    <a:lnTo>
                      <a:pt x="2524595" y="731100"/>
                    </a:lnTo>
                    <a:lnTo>
                      <a:pt x="2526461" y="732967"/>
                    </a:lnTo>
                    <a:lnTo>
                      <a:pt x="2527579" y="733425"/>
                    </a:lnTo>
                    <a:lnTo>
                      <a:pt x="2530208" y="733425"/>
                    </a:lnTo>
                    <a:lnTo>
                      <a:pt x="2531326" y="732967"/>
                    </a:lnTo>
                    <a:lnTo>
                      <a:pt x="2533192" y="731100"/>
                    </a:lnTo>
                    <a:lnTo>
                      <a:pt x="2533650" y="729983"/>
                    </a:lnTo>
                    <a:lnTo>
                      <a:pt x="2533650" y="727354"/>
                    </a:lnTo>
                    <a:close/>
                  </a:path>
                  <a:path w="5057775" h="2181225">
                    <a:moveTo>
                      <a:pt x="2533650" y="3454"/>
                    </a:moveTo>
                    <a:lnTo>
                      <a:pt x="2533192" y="2336"/>
                    </a:lnTo>
                    <a:lnTo>
                      <a:pt x="2531326" y="469"/>
                    </a:lnTo>
                    <a:lnTo>
                      <a:pt x="2530208" y="0"/>
                    </a:lnTo>
                    <a:lnTo>
                      <a:pt x="2527579" y="0"/>
                    </a:lnTo>
                    <a:lnTo>
                      <a:pt x="2526461" y="469"/>
                    </a:lnTo>
                    <a:lnTo>
                      <a:pt x="2524595" y="2336"/>
                    </a:lnTo>
                    <a:lnTo>
                      <a:pt x="2524125" y="3454"/>
                    </a:lnTo>
                    <a:lnTo>
                      <a:pt x="2524125" y="6083"/>
                    </a:lnTo>
                    <a:lnTo>
                      <a:pt x="2524595" y="7200"/>
                    </a:lnTo>
                    <a:lnTo>
                      <a:pt x="2526461" y="9067"/>
                    </a:lnTo>
                    <a:lnTo>
                      <a:pt x="2527579" y="9525"/>
                    </a:lnTo>
                    <a:lnTo>
                      <a:pt x="2530208" y="9525"/>
                    </a:lnTo>
                    <a:lnTo>
                      <a:pt x="2531326" y="9067"/>
                    </a:lnTo>
                    <a:lnTo>
                      <a:pt x="2533192" y="7200"/>
                    </a:lnTo>
                    <a:lnTo>
                      <a:pt x="2533650" y="6083"/>
                    </a:lnTo>
                    <a:lnTo>
                      <a:pt x="2533650" y="3454"/>
                    </a:lnTo>
                    <a:close/>
                  </a:path>
                  <a:path w="5057775" h="2181225">
                    <a:moveTo>
                      <a:pt x="2581275" y="2175154"/>
                    </a:moveTo>
                    <a:lnTo>
                      <a:pt x="2580817" y="2174036"/>
                    </a:lnTo>
                    <a:lnTo>
                      <a:pt x="2578951" y="2172170"/>
                    </a:lnTo>
                    <a:lnTo>
                      <a:pt x="2577833" y="2171700"/>
                    </a:lnTo>
                    <a:lnTo>
                      <a:pt x="2575204" y="2171700"/>
                    </a:lnTo>
                    <a:lnTo>
                      <a:pt x="2574086" y="2172170"/>
                    </a:lnTo>
                    <a:lnTo>
                      <a:pt x="2572220" y="2174036"/>
                    </a:lnTo>
                    <a:lnTo>
                      <a:pt x="2571750" y="2175154"/>
                    </a:lnTo>
                    <a:lnTo>
                      <a:pt x="2571750" y="2177783"/>
                    </a:lnTo>
                    <a:lnTo>
                      <a:pt x="2572220" y="2178901"/>
                    </a:lnTo>
                    <a:lnTo>
                      <a:pt x="2574086" y="2180767"/>
                    </a:lnTo>
                    <a:lnTo>
                      <a:pt x="2575204" y="2181225"/>
                    </a:lnTo>
                    <a:lnTo>
                      <a:pt x="2577833" y="2181225"/>
                    </a:lnTo>
                    <a:lnTo>
                      <a:pt x="2578951" y="2180767"/>
                    </a:lnTo>
                    <a:lnTo>
                      <a:pt x="2580817" y="2178901"/>
                    </a:lnTo>
                    <a:lnTo>
                      <a:pt x="2581275" y="2177783"/>
                    </a:lnTo>
                    <a:lnTo>
                      <a:pt x="2581275" y="2175154"/>
                    </a:lnTo>
                    <a:close/>
                  </a:path>
                  <a:path w="5057775" h="2181225">
                    <a:moveTo>
                      <a:pt x="2581275" y="1451254"/>
                    </a:moveTo>
                    <a:lnTo>
                      <a:pt x="2580817" y="1450136"/>
                    </a:lnTo>
                    <a:lnTo>
                      <a:pt x="2578951" y="1448269"/>
                    </a:lnTo>
                    <a:lnTo>
                      <a:pt x="2577833" y="1447800"/>
                    </a:lnTo>
                    <a:lnTo>
                      <a:pt x="2575204" y="1447800"/>
                    </a:lnTo>
                    <a:lnTo>
                      <a:pt x="2574086" y="1448269"/>
                    </a:lnTo>
                    <a:lnTo>
                      <a:pt x="2572220" y="1450136"/>
                    </a:lnTo>
                    <a:lnTo>
                      <a:pt x="2571750" y="1451254"/>
                    </a:lnTo>
                    <a:lnTo>
                      <a:pt x="2571750" y="1453883"/>
                    </a:lnTo>
                    <a:lnTo>
                      <a:pt x="2572220" y="1455000"/>
                    </a:lnTo>
                    <a:lnTo>
                      <a:pt x="2574086" y="1456867"/>
                    </a:lnTo>
                    <a:lnTo>
                      <a:pt x="2575204" y="1457325"/>
                    </a:lnTo>
                    <a:lnTo>
                      <a:pt x="2577833" y="1457325"/>
                    </a:lnTo>
                    <a:lnTo>
                      <a:pt x="2578951" y="1456867"/>
                    </a:lnTo>
                    <a:lnTo>
                      <a:pt x="2580817" y="1455000"/>
                    </a:lnTo>
                    <a:lnTo>
                      <a:pt x="2581275" y="1453883"/>
                    </a:lnTo>
                    <a:lnTo>
                      <a:pt x="2581275" y="1451254"/>
                    </a:lnTo>
                    <a:close/>
                  </a:path>
                  <a:path w="5057775" h="2181225">
                    <a:moveTo>
                      <a:pt x="2581275" y="727354"/>
                    </a:moveTo>
                    <a:lnTo>
                      <a:pt x="2580817" y="726236"/>
                    </a:lnTo>
                    <a:lnTo>
                      <a:pt x="2578951" y="724369"/>
                    </a:lnTo>
                    <a:lnTo>
                      <a:pt x="2577833" y="723900"/>
                    </a:lnTo>
                    <a:lnTo>
                      <a:pt x="2575204" y="723900"/>
                    </a:lnTo>
                    <a:lnTo>
                      <a:pt x="2574086" y="724369"/>
                    </a:lnTo>
                    <a:lnTo>
                      <a:pt x="2572220" y="726236"/>
                    </a:lnTo>
                    <a:lnTo>
                      <a:pt x="2571750" y="727354"/>
                    </a:lnTo>
                    <a:lnTo>
                      <a:pt x="2571750" y="729983"/>
                    </a:lnTo>
                    <a:lnTo>
                      <a:pt x="2572220" y="731100"/>
                    </a:lnTo>
                    <a:lnTo>
                      <a:pt x="2574086" y="732967"/>
                    </a:lnTo>
                    <a:lnTo>
                      <a:pt x="2575204" y="733425"/>
                    </a:lnTo>
                    <a:lnTo>
                      <a:pt x="2577833" y="733425"/>
                    </a:lnTo>
                    <a:lnTo>
                      <a:pt x="2578951" y="732967"/>
                    </a:lnTo>
                    <a:lnTo>
                      <a:pt x="2580817" y="731100"/>
                    </a:lnTo>
                    <a:lnTo>
                      <a:pt x="2581275" y="729983"/>
                    </a:lnTo>
                    <a:lnTo>
                      <a:pt x="2581275" y="727354"/>
                    </a:lnTo>
                    <a:close/>
                  </a:path>
                  <a:path w="5057775" h="2181225">
                    <a:moveTo>
                      <a:pt x="2581275" y="3454"/>
                    </a:moveTo>
                    <a:lnTo>
                      <a:pt x="2580817" y="2336"/>
                    </a:lnTo>
                    <a:lnTo>
                      <a:pt x="2578951" y="469"/>
                    </a:lnTo>
                    <a:lnTo>
                      <a:pt x="2577833" y="0"/>
                    </a:lnTo>
                    <a:lnTo>
                      <a:pt x="2575204" y="0"/>
                    </a:lnTo>
                    <a:lnTo>
                      <a:pt x="2574086" y="469"/>
                    </a:lnTo>
                    <a:lnTo>
                      <a:pt x="2572220" y="2336"/>
                    </a:lnTo>
                    <a:lnTo>
                      <a:pt x="2571750" y="3454"/>
                    </a:lnTo>
                    <a:lnTo>
                      <a:pt x="2571750" y="6083"/>
                    </a:lnTo>
                    <a:lnTo>
                      <a:pt x="2572220" y="7200"/>
                    </a:lnTo>
                    <a:lnTo>
                      <a:pt x="2574086" y="9067"/>
                    </a:lnTo>
                    <a:lnTo>
                      <a:pt x="2575204" y="9525"/>
                    </a:lnTo>
                    <a:lnTo>
                      <a:pt x="2577833" y="9525"/>
                    </a:lnTo>
                    <a:lnTo>
                      <a:pt x="2578951" y="9067"/>
                    </a:lnTo>
                    <a:lnTo>
                      <a:pt x="2580817" y="7200"/>
                    </a:lnTo>
                    <a:lnTo>
                      <a:pt x="2581275" y="6083"/>
                    </a:lnTo>
                    <a:lnTo>
                      <a:pt x="2581275" y="3454"/>
                    </a:lnTo>
                    <a:close/>
                  </a:path>
                  <a:path w="5057775" h="2181225">
                    <a:moveTo>
                      <a:pt x="2628900" y="2175154"/>
                    </a:moveTo>
                    <a:lnTo>
                      <a:pt x="2628442" y="2174036"/>
                    </a:lnTo>
                    <a:lnTo>
                      <a:pt x="2626576" y="2172170"/>
                    </a:lnTo>
                    <a:lnTo>
                      <a:pt x="2625458" y="2171700"/>
                    </a:lnTo>
                    <a:lnTo>
                      <a:pt x="2622829" y="2171700"/>
                    </a:lnTo>
                    <a:lnTo>
                      <a:pt x="2621711" y="2172170"/>
                    </a:lnTo>
                    <a:lnTo>
                      <a:pt x="2619845" y="2174036"/>
                    </a:lnTo>
                    <a:lnTo>
                      <a:pt x="2619375" y="2175154"/>
                    </a:lnTo>
                    <a:lnTo>
                      <a:pt x="2619375" y="2177783"/>
                    </a:lnTo>
                    <a:lnTo>
                      <a:pt x="2619845" y="2178901"/>
                    </a:lnTo>
                    <a:lnTo>
                      <a:pt x="2621711" y="2180767"/>
                    </a:lnTo>
                    <a:lnTo>
                      <a:pt x="2622829" y="2181225"/>
                    </a:lnTo>
                    <a:lnTo>
                      <a:pt x="2625458" y="2181225"/>
                    </a:lnTo>
                    <a:lnTo>
                      <a:pt x="2626576" y="2180767"/>
                    </a:lnTo>
                    <a:lnTo>
                      <a:pt x="2628442" y="2178901"/>
                    </a:lnTo>
                    <a:lnTo>
                      <a:pt x="2628900" y="2177783"/>
                    </a:lnTo>
                    <a:lnTo>
                      <a:pt x="2628900" y="2175154"/>
                    </a:lnTo>
                    <a:close/>
                  </a:path>
                  <a:path w="5057775" h="2181225">
                    <a:moveTo>
                      <a:pt x="2628900" y="1451254"/>
                    </a:moveTo>
                    <a:lnTo>
                      <a:pt x="2628442" y="1450136"/>
                    </a:lnTo>
                    <a:lnTo>
                      <a:pt x="2626576" y="1448269"/>
                    </a:lnTo>
                    <a:lnTo>
                      <a:pt x="2625458" y="1447800"/>
                    </a:lnTo>
                    <a:lnTo>
                      <a:pt x="2622829" y="1447800"/>
                    </a:lnTo>
                    <a:lnTo>
                      <a:pt x="2621711" y="1448269"/>
                    </a:lnTo>
                    <a:lnTo>
                      <a:pt x="2619845" y="1450136"/>
                    </a:lnTo>
                    <a:lnTo>
                      <a:pt x="2619375" y="1451254"/>
                    </a:lnTo>
                    <a:lnTo>
                      <a:pt x="2619375" y="1453883"/>
                    </a:lnTo>
                    <a:lnTo>
                      <a:pt x="2619845" y="1455000"/>
                    </a:lnTo>
                    <a:lnTo>
                      <a:pt x="2621711" y="1456867"/>
                    </a:lnTo>
                    <a:lnTo>
                      <a:pt x="2622829" y="1457325"/>
                    </a:lnTo>
                    <a:lnTo>
                      <a:pt x="2625458" y="1457325"/>
                    </a:lnTo>
                    <a:lnTo>
                      <a:pt x="2626576" y="1456867"/>
                    </a:lnTo>
                    <a:lnTo>
                      <a:pt x="2628442" y="1455000"/>
                    </a:lnTo>
                    <a:lnTo>
                      <a:pt x="2628900" y="1453883"/>
                    </a:lnTo>
                    <a:lnTo>
                      <a:pt x="2628900" y="1451254"/>
                    </a:lnTo>
                    <a:close/>
                  </a:path>
                  <a:path w="5057775" h="2181225">
                    <a:moveTo>
                      <a:pt x="2628900" y="727354"/>
                    </a:moveTo>
                    <a:lnTo>
                      <a:pt x="2628442" y="726236"/>
                    </a:lnTo>
                    <a:lnTo>
                      <a:pt x="2626576" y="724369"/>
                    </a:lnTo>
                    <a:lnTo>
                      <a:pt x="2625458" y="723900"/>
                    </a:lnTo>
                    <a:lnTo>
                      <a:pt x="2622829" y="723900"/>
                    </a:lnTo>
                    <a:lnTo>
                      <a:pt x="2621711" y="724369"/>
                    </a:lnTo>
                    <a:lnTo>
                      <a:pt x="2619845" y="726236"/>
                    </a:lnTo>
                    <a:lnTo>
                      <a:pt x="2619375" y="727354"/>
                    </a:lnTo>
                    <a:lnTo>
                      <a:pt x="2619375" y="729983"/>
                    </a:lnTo>
                    <a:lnTo>
                      <a:pt x="2619845" y="731100"/>
                    </a:lnTo>
                    <a:lnTo>
                      <a:pt x="2621711" y="732967"/>
                    </a:lnTo>
                    <a:lnTo>
                      <a:pt x="2622829" y="733425"/>
                    </a:lnTo>
                    <a:lnTo>
                      <a:pt x="2625458" y="733425"/>
                    </a:lnTo>
                    <a:lnTo>
                      <a:pt x="2626576" y="732967"/>
                    </a:lnTo>
                    <a:lnTo>
                      <a:pt x="2628442" y="731100"/>
                    </a:lnTo>
                    <a:lnTo>
                      <a:pt x="2628900" y="729983"/>
                    </a:lnTo>
                    <a:lnTo>
                      <a:pt x="2628900" y="727354"/>
                    </a:lnTo>
                    <a:close/>
                  </a:path>
                  <a:path w="5057775" h="2181225">
                    <a:moveTo>
                      <a:pt x="2628900" y="3454"/>
                    </a:moveTo>
                    <a:lnTo>
                      <a:pt x="2628442" y="2336"/>
                    </a:lnTo>
                    <a:lnTo>
                      <a:pt x="2626576" y="469"/>
                    </a:lnTo>
                    <a:lnTo>
                      <a:pt x="2625458" y="0"/>
                    </a:lnTo>
                    <a:lnTo>
                      <a:pt x="2622829" y="0"/>
                    </a:lnTo>
                    <a:lnTo>
                      <a:pt x="2621711" y="469"/>
                    </a:lnTo>
                    <a:lnTo>
                      <a:pt x="2619845" y="2336"/>
                    </a:lnTo>
                    <a:lnTo>
                      <a:pt x="2619375" y="3454"/>
                    </a:lnTo>
                    <a:lnTo>
                      <a:pt x="2619375" y="6083"/>
                    </a:lnTo>
                    <a:lnTo>
                      <a:pt x="2619845" y="7200"/>
                    </a:lnTo>
                    <a:lnTo>
                      <a:pt x="2621711" y="9067"/>
                    </a:lnTo>
                    <a:lnTo>
                      <a:pt x="2622829" y="9525"/>
                    </a:lnTo>
                    <a:lnTo>
                      <a:pt x="2625458" y="9525"/>
                    </a:lnTo>
                    <a:lnTo>
                      <a:pt x="2626576" y="9067"/>
                    </a:lnTo>
                    <a:lnTo>
                      <a:pt x="2628442" y="7200"/>
                    </a:lnTo>
                    <a:lnTo>
                      <a:pt x="2628900" y="6083"/>
                    </a:lnTo>
                    <a:lnTo>
                      <a:pt x="2628900" y="3454"/>
                    </a:lnTo>
                    <a:close/>
                  </a:path>
                  <a:path w="5057775" h="2181225">
                    <a:moveTo>
                      <a:pt x="2676525" y="2175154"/>
                    </a:moveTo>
                    <a:lnTo>
                      <a:pt x="2676067" y="2174036"/>
                    </a:lnTo>
                    <a:lnTo>
                      <a:pt x="2674201" y="2172170"/>
                    </a:lnTo>
                    <a:lnTo>
                      <a:pt x="2673083" y="2171700"/>
                    </a:lnTo>
                    <a:lnTo>
                      <a:pt x="2670454" y="2171700"/>
                    </a:lnTo>
                    <a:lnTo>
                      <a:pt x="2669336" y="2172170"/>
                    </a:lnTo>
                    <a:lnTo>
                      <a:pt x="2667470" y="2174036"/>
                    </a:lnTo>
                    <a:lnTo>
                      <a:pt x="2667000" y="2175154"/>
                    </a:lnTo>
                    <a:lnTo>
                      <a:pt x="2667000" y="2177783"/>
                    </a:lnTo>
                    <a:lnTo>
                      <a:pt x="2667470" y="2178901"/>
                    </a:lnTo>
                    <a:lnTo>
                      <a:pt x="2669336" y="2180767"/>
                    </a:lnTo>
                    <a:lnTo>
                      <a:pt x="2670454" y="2181225"/>
                    </a:lnTo>
                    <a:lnTo>
                      <a:pt x="2673083" y="2181225"/>
                    </a:lnTo>
                    <a:lnTo>
                      <a:pt x="2674201" y="2180767"/>
                    </a:lnTo>
                    <a:lnTo>
                      <a:pt x="2676067" y="2178901"/>
                    </a:lnTo>
                    <a:lnTo>
                      <a:pt x="2676525" y="2177783"/>
                    </a:lnTo>
                    <a:lnTo>
                      <a:pt x="2676525" y="2175154"/>
                    </a:lnTo>
                    <a:close/>
                  </a:path>
                  <a:path w="5057775" h="2181225">
                    <a:moveTo>
                      <a:pt x="2676525" y="1451254"/>
                    </a:moveTo>
                    <a:lnTo>
                      <a:pt x="2676067" y="1450136"/>
                    </a:lnTo>
                    <a:lnTo>
                      <a:pt x="2674201" y="1448269"/>
                    </a:lnTo>
                    <a:lnTo>
                      <a:pt x="2673083" y="1447800"/>
                    </a:lnTo>
                    <a:lnTo>
                      <a:pt x="2670454" y="1447800"/>
                    </a:lnTo>
                    <a:lnTo>
                      <a:pt x="2669336" y="1448269"/>
                    </a:lnTo>
                    <a:lnTo>
                      <a:pt x="2667470" y="1450136"/>
                    </a:lnTo>
                    <a:lnTo>
                      <a:pt x="2667000" y="1451254"/>
                    </a:lnTo>
                    <a:lnTo>
                      <a:pt x="2667000" y="1453883"/>
                    </a:lnTo>
                    <a:lnTo>
                      <a:pt x="2667470" y="1455000"/>
                    </a:lnTo>
                    <a:lnTo>
                      <a:pt x="2669336" y="1456867"/>
                    </a:lnTo>
                    <a:lnTo>
                      <a:pt x="2670454" y="1457325"/>
                    </a:lnTo>
                    <a:lnTo>
                      <a:pt x="2673083" y="1457325"/>
                    </a:lnTo>
                    <a:lnTo>
                      <a:pt x="2674201" y="1456867"/>
                    </a:lnTo>
                    <a:lnTo>
                      <a:pt x="2676067" y="1455000"/>
                    </a:lnTo>
                    <a:lnTo>
                      <a:pt x="2676525" y="1453883"/>
                    </a:lnTo>
                    <a:lnTo>
                      <a:pt x="2676525" y="1451254"/>
                    </a:lnTo>
                    <a:close/>
                  </a:path>
                  <a:path w="5057775" h="2181225">
                    <a:moveTo>
                      <a:pt x="2676525" y="727354"/>
                    </a:moveTo>
                    <a:lnTo>
                      <a:pt x="2676067" y="726236"/>
                    </a:lnTo>
                    <a:lnTo>
                      <a:pt x="2674201" y="724369"/>
                    </a:lnTo>
                    <a:lnTo>
                      <a:pt x="2673083" y="723900"/>
                    </a:lnTo>
                    <a:lnTo>
                      <a:pt x="2670454" y="723900"/>
                    </a:lnTo>
                    <a:lnTo>
                      <a:pt x="2669336" y="724369"/>
                    </a:lnTo>
                    <a:lnTo>
                      <a:pt x="2667470" y="726236"/>
                    </a:lnTo>
                    <a:lnTo>
                      <a:pt x="2667000" y="727354"/>
                    </a:lnTo>
                    <a:lnTo>
                      <a:pt x="2667000" y="729983"/>
                    </a:lnTo>
                    <a:lnTo>
                      <a:pt x="2667470" y="731100"/>
                    </a:lnTo>
                    <a:lnTo>
                      <a:pt x="2669336" y="732967"/>
                    </a:lnTo>
                    <a:lnTo>
                      <a:pt x="2670454" y="733425"/>
                    </a:lnTo>
                    <a:lnTo>
                      <a:pt x="2673083" y="733425"/>
                    </a:lnTo>
                    <a:lnTo>
                      <a:pt x="2674201" y="732967"/>
                    </a:lnTo>
                    <a:lnTo>
                      <a:pt x="2676067" y="731100"/>
                    </a:lnTo>
                    <a:lnTo>
                      <a:pt x="2676525" y="729983"/>
                    </a:lnTo>
                    <a:lnTo>
                      <a:pt x="2676525" y="727354"/>
                    </a:lnTo>
                    <a:close/>
                  </a:path>
                  <a:path w="5057775" h="2181225">
                    <a:moveTo>
                      <a:pt x="2676525" y="3454"/>
                    </a:moveTo>
                    <a:lnTo>
                      <a:pt x="2676067" y="2336"/>
                    </a:lnTo>
                    <a:lnTo>
                      <a:pt x="2674201" y="469"/>
                    </a:lnTo>
                    <a:lnTo>
                      <a:pt x="2673083" y="0"/>
                    </a:lnTo>
                    <a:lnTo>
                      <a:pt x="2670454" y="0"/>
                    </a:lnTo>
                    <a:lnTo>
                      <a:pt x="2669336" y="469"/>
                    </a:lnTo>
                    <a:lnTo>
                      <a:pt x="2667470" y="2336"/>
                    </a:lnTo>
                    <a:lnTo>
                      <a:pt x="2667000" y="3454"/>
                    </a:lnTo>
                    <a:lnTo>
                      <a:pt x="2667000" y="6083"/>
                    </a:lnTo>
                    <a:lnTo>
                      <a:pt x="2667470" y="7200"/>
                    </a:lnTo>
                    <a:lnTo>
                      <a:pt x="2669336" y="9067"/>
                    </a:lnTo>
                    <a:lnTo>
                      <a:pt x="2670454" y="9525"/>
                    </a:lnTo>
                    <a:lnTo>
                      <a:pt x="2673083" y="9525"/>
                    </a:lnTo>
                    <a:lnTo>
                      <a:pt x="2674201" y="9067"/>
                    </a:lnTo>
                    <a:lnTo>
                      <a:pt x="2676067" y="7200"/>
                    </a:lnTo>
                    <a:lnTo>
                      <a:pt x="2676525" y="6083"/>
                    </a:lnTo>
                    <a:lnTo>
                      <a:pt x="2676525" y="3454"/>
                    </a:lnTo>
                    <a:close/>
                  </a:path>
                  <a:path w="5057775" h="2181225">
                    <a:moveTo>
                      <a:pt x="2724150" y="2175154"/>
                    </a:moveTo>
                    <a:lnTo>
                      <a:pt x="2723692" y="2174036"/>
                    </a:lnTo>
                    <a:lnTo>
                      <a:pt x="2721826" y="2172170"/>
                    </a:lnTo>
                    <a:lnTo>
                      <a:pt x="2720708" y="2171700"/>
                    </a:lnTo>
                    <a:lnTo>
                      <a:pt x="2718079" y="2171700"/>
                    </a:lnTo>
                    <a:lnTo>
                      <a:pt x="2716961" y="2172170"/>
                    </a:lnTo>
                    <a:lnTo>
                      <a:pt x="2715095" y="2174036"/>
                    </a:lnTo>
                    <a:lnTo>
                      <a:pt x="2714625" y="2175154"/>
                    </a:lnTo>
                    <a:lnTo>
                      <a:pt x="2714625" y="2177783"/>
                    </a:lnTo>
                    <a:lnTo>
                      <a:pt x="2715095" y="2178901"/>
                    </a:lnTo>
                    <a:lnTo>
                      <a:pt x="2716961" y="2180767"/>
                    </a:lnTo>
                    <a:lnTo>
                      <a:pt x="2718079" y="2181225"/>
                    </a:lnTo>
                    <a:lnTo>
                      <a:pt x="2720708" y="2181225"/>
                    </a:lnTo>
                    <a:lnTo>
                      <a:pt x="2721826" y="2180767"/>
                    </a:lnTo>
                    <a:lnTo>
                      <a:pt x="2723692" y="2178901"/>
                    </a:lnTo>
                    <a:lnTo>
                      <a:pt x="2724150" y="2177783"/>
                    </a:lnTo>
                    <a:lnTo>
                      <a:pt x="2724150" y="2175154"/>
                    </a:lnTo>
                    <a:close/>
                  </a:path>
                  <a:path w="5057775" h="2181225">
                    <a:moveTo>
                      <a:pt x="2724150" y="1451254"/>
                    </a:moveTo>
                    <a:lnTo>
                      <a:pt x="2723692" y="1450136"/>
                    </a:lnTo>
                    <a:lnTo>
                      <a:pt x="2721826" y="1448269"/>
                    </a:lnTo>
                    <a:lnTo>
                      <a:pt x="2720708" y="1447800"/>
                    </a:lnTo>
                    <a:lnTo>
                      <a:pt x="2718079" y="1447800"/>
                    </a:lnTo>
                    <a:lnTo>
                      <a:pt x="2716961" y="1448269"/>
                    </a:lnTo>
                    <a:lnTo>
                      <a:pt x="2715095" y="1450136"/>
                    </a:lnTo>
                    <a:lnTo>
                      <a:pt x="2714625" y="1451254"/>
                    </a:lnTo>
                    <a:lnTo>
                      <a:pt x="2714625" y="1453883"/>
                    </a:lnTo>
                    <a:lnTo>
                      <a:pt x="2715095" y="1455000"/>
                    </a:lnTo>
                    <a:lnTo>
                      <a:pt x="2716961" y="1456867"/>
                    </a:lnTo>
                    <a:lnTo>
                      <a:pt x="2718079" y="1457325"/>
                    </a:lnTo>
                    <a:lnTo>
                      <a:pt x="2720708" y="1457325"/>
                    </a:lnTo>
                    <a:lnTo>
                      <a:pt x="2721826" y="1456867"/>
                    </a:lnTo>
                    <a:lnTo>
                      <a:pt x="2723692" y="1455000"/>
                    </a:lnTo>
                    <a:lnTo>
                      <a:pt x="2724150" y="1453883"/>
                    </a:lnTo>
                    <a:lnTo>
                      <a:pt x="2724150" y="1451254"/>
                    </a:lnTo>
                    <a:close/>
                  </a:path>
                  <a:path w="5057775" h="2181225">
                    <a:moveTo>
                      <a:pt x="2724150" y="727354"/>
                    </a:moveTo>
                    <a:lnTo>
                      <a:pt x="2723692" y="726236"/>
                    </a:lnTo>
                    <a:lnTo>
                      <a:pt x="2721826" y="724369"/>
                    </a:lnTo>
                    <a:lnTo>
                      <a:pt x="2720708" y="723900"/>
                    </a:lnTo>
                    <a:lnTo>
                      <a:pt x="2718079" y="723900"/>
                    </a:lnTo>
                    <a:lnTo>
                      <a:pt x="2716961" y="724369"/>
                    </a:lnTo>
                    <a:lnTo>
                      <a:pt x="2715095" y="726236"/>
                    </a:lnTo>
                    <a:lnTo>
                      <a:pt x="2714625" y="727354"/>
                    </a:lnTo>
                    <a:lnTo>
                      <a:pt x="2714625" y="729983"/>
                    </a:lnTo>
                    <a:lnTo>
                      <a:pt x="2715095" y="731100"/>
                    </a:lnTo>
                    <a:lnTo>
                      <a:pt x="2716961" y="732967"/>
                    </a:lnTo>
                    <a:lnTo>
                      <a:pt x="2718079" y="733425"/>
                    </a:lnTo>
                    <a:lnTo>
                      <a:pt x="2720708" y="733425"/>
                    </a:lnTo>
                    <a:lnTo>
                      <a:pt x="2721826" y="732967"/>
                    </a:lnTo>
                    <a:lnTo>
                      <a:pt x="2723692" y="731100"/>
                    </a:lnTo>
                    <a:lnTo>
                      <a:pt x="2724150" y="729983"/>
                    </a:lnTo>
                    <a:lnTo>
                      <a:pt x="2724150" y="727354"/>
                    </a:lnTo>
                    <a:close/>
                  </a:path>
                  <a:path w="5057775" h="2181225">
                    <a:moveTo>
                      <a:pt x="2724150" y="3454"/>
                    </a:moveTo>
                    <a:lnTo>
                      <a:pt x="2723692" y="2336"/>
                    </a:lnTo>
                    <a:lnTo>
                      <a:pt x="2721826" y="469"/>
                    </a:lnTo>
                    <a:lnTo>
                      <a:pt x="2720708" y="0"/>
                    </a:lnTo>
                    <a:lnTo>
                      <a:pt x="2718079" y="0"/>
                    </a:lnTo>
                    <a:lnTo>
                      <a:pt x="2716961" y="469"/>
                    </a:lnTo>
                    <a:lnTo>
                      <a:pt x="2715095" y="2336"/>
                    </a:lnTo>
                    <a:lnTo>
                      <a:pt x="2714625" y="3454"/>
                    </a:lnTo>
                    <a:lnTo>
                      <a:pt x="2714625" y="6083"/>
                    </a:lnTo>
                    <a:lnTo>
                      <a:pt x="2715095" y="7200"/>
                    </a:lnTo>
                    <a:lnTo>
                      <a:pt x="2716961" y="9067"/>
                    </a:lnTo>
                    <a:lnTo>
                      <a:pt x="2718079" y="9525"/>
                    </a:lnTo>
                    <a:lnTo>
                      <a:pt x="2720708" y="9525"/>
                    </a:lnTo>
                    <a:lnTo>
                      <a:pt x="2721826" y="9067"/>
                    </a:lnTo>
                    <a:lnTo>
                      <a:pt x="2723692" y="7200"/>
                    </a:lnTo>
                    <a:lnTo>
                      <a:pt x="2724150" y="6083"/>
                    </a:lnTo>
                    <a:lnTo>
                      <a:pt x="2724150" y="3454"/>
                    </a:lnTo>
                    <a:close/>
                  </a:path>
                  <a:path w="5057775" h="2181225">
                    <a:moveTo>
                      <a:pt x="2771775" y="2175154"/>
                    </a:moveTo>
                    <a:lnTo>
                      <a:pt x="2771317" y="2174036"/>
                    </a:lnTo>
                    <a:lnTo>
                      <a:pt x="2769451" y="2172170"/>
                    </a:lnTo>
                    <a:lnTo>
                      <a:pt x="2768333" y="2171700"/>
                    </a:lnTo>
                    <a:lnTo>
                      <a:pt x="2765704" y="2171700"/>
                    </a:lnTo>
                    <a:lnTo>
                      <a:pt x="2764586" y="2172170"/>
                    </a:lnTo>
                    <a:lnTo>
                      <a:pt x="2762720" y="2174036"/>
                    </a:lnTo>
                    <a:lnTo>
                      <a:pt x="2762250" y="2175154"/>
                    </a:lnTo>
                    <a:lnTo>
                      <a:pt x="2762250" y="2177783"/>
                    </a:lnTo>
                    <a:lnTo>
                      <a:pt x="2762720" y="2178901"/>
                    </a:lnTo>
                    <a:lnTo>
                      <a:pt x="2764586" y="2180767"/>
                    </a:lnTo>
                    <a:lnTo>
                      <a:pt x="2765704" y="2181225"/>
                    </a:lnTo>
                    <a:lnTo>
                      <a:pt x="2768333" y="2181225"/>
                    </a:lnTo>
                    <a:lnTo>
                      <a:pt x="2769451" y="2180767"/>
                    </a:lnTo>
                    <a:lnTo>
                      <a:pt x="2771317" y="2178901"/>
                    </a:lnTo>
                    <a:lnTo>
                      <a:pt x="2771775" y="2177783"/>
                    </a:lnTo>
                    <a:lnTo>
                      <a:pt x="2771775" y="2175154"/>
                    </a:lnTo>
                    <a:close/>
                  </a:path>
                  <a:path w="5057775" h="2181225">
                    <a:moveTo>
                      <a:pt x="2771775" y="1451254"/>
                    </a:moveTo>
                    <a:lnTo>
                      <a:pt x="2771317" y="1450136"/>
                    </a:lnTo>
                    <a:lnTo>
                      <a:pt x="2769451" y="1448269"/>
                    </a:lnTo>
                    <a:lnTo>
                      <a:pt x="2768333" y="1447800"/>
                    </a:lnTo>
                    <a:lnTo>
                      <a:pt x="2765704" y="1447800"/>
                    </a:lnTo>
                    <a:lnTo>
                      <a:pt x="2764586" y="1448269"/>
                    </a:lnTo>
                    <a:lnTo>
                      <a:pt x="2762720" y="1450136"/>
                    </a:lnTo>
                    <a:lnTo>
                      <a:pt x="2762250" y="1451254"/>
                    </a:lnTo>
                    <a:lnTo>
                      <a:pt x="2762250" y="1453883"/>
                    </a:lnTo>
                    <a:lnTo>
                      <a:pt x="2762720" y="1455000"/>
                    </a:lnTo>
                    <a:lnTo>
                      <a:pt x="2764586" y="1456867"/>
                    </a:lnTo>
                    <a:lnTo>
                      <a:pt x="2765704" y="1457325"/>
                    </a:lnTo>
                    <a:lnTo>
                      <a:pt x="2768333" y="1457325"/>
                    </a:lnTo>
                    <a:lnTo>
                      <a:pt x="2769451" y="1456867"/>
                    </a:lnTo>
                    <a:lnTo>
                      <a:pt x="2771317" y="1455000"/>
                    </a:lnTo>
                    <a:lnTo>
                      <a:pt x="2771775" y="1453883"/>
                    </a:lnTo>
                    <a:lnTo>
                      <a:pt x="2771775" y="1451254"/>
                    </a:lnTo>
                    <a:close/>
                  </a:path>
                  <a:path w="5057775" h="2181225">
                    <a:moveTo>
                      <a:pt x="2771775" y="727354"/>
                    </a:moveTo>
                    <a:lnTo>
                      <a:pt x="2771317" y="726236"/>
                    </a:lnTo>
                    <a:lnTo>
                      <a:pt x="2769451" y="724369"/>
                    </a:lnTo>
                    <a:lnTo>
                      <a:pt x="2768333" y="723900"/>
                    </a:lnTo>
                    <a:lnTo>
                      <a:pt x="2765704" y="723900"/>
                    </a:lnTo>
                    <a:lnTo>
                      <a:pt x="2764586" y="724369"/>
                    </a:lnTo>
                    <a:lnTo>
                      <a:pt x="2762720" y="726236"/>
                    </a:lnTo>
                    <a:lnTo>
                      <a:pt x="2762250" y="727354"/>
                    </a:lnTo>
                    <a:lnTo>
                      <a:pt x="2762250" y="729983"/>
                    </a:lnTo>
                    <a:lnTo>
                      <a:pt x="2762720" y="731100"/>
                    </a:lnTo>
                    <a:lnTo>
                      <a:pt x="2764586" y="732967"/>
                    </a:lnTo>
                    <a:lnTo>
                      <a:pt x="2765704" y="733425"/>
                    </a:lnTo>
                    <a:lnTo>
                      <a:pt x="2768333" y="733425"/>
                    </a:lnTo>
                    <a:lnTo>
                      <a:pt x="2769451" y="732967"/>
                    </a:lnTo>
                    <a:lnTo>
                      <a:pt x="2771317" y="731100"/>
                    </a:lnTo>
                    <a:lnTo>
                      <a:pt x="2771775" y="729983"/>
                    </a:lnTo>
                    <a:lnTo>
                      <a:pt x="2771775" y="727354"/>
                    </a:lnTo>
                    <a:close/>
                  </a:path>
                  <a:path w="5057775" h="2181225">
                    <a:moveTo>
                      <a:pt x="2771775" y="3454"/>
                    </a:moveTo>
                    <a:lnTo>
                      <a:pt x="2771317" y="2336"/>
                    </a:lnTo>
                    <a:lnTo>
                      <a:pt x="2769451" y="469"/>
                    </a:lnTo>
                    <a:lnTo>
                      <a:pt x="2768333" y="0"/>
                    </a:lnTo>
                    <a:lnTo>
                      <a:pt x="2765704" y="0"/>
                    </a:lnTo>
                    <a:lnTo>
                      <a:pt x="2764586" y="469"/>
                    </a:lnTo>
                    <a:lnTo>
                      <a:pt x="2762720" y="2336"/>
                    </a:lnTo>
                    <a:lnTo>
                      <a:pt x="2762250" y="3454"/>
                    </a:lnTo>
                    <a:lnTo>
                      <a:pt x="2762250" y="6083"/>
                    </a:lnTo>
                    <a:lnTo>
                      <a:pt x="2762720" y="7200"/>
                    </a:lnTo>
                    <a:lnTo>
                      <a:pt x="2764586" y="9067"/>
                    </a:lnTo>
                    <a:lnTo>
                      <a:pt x="2765704" y="9525"/>
                    </a:lnTo>
                    <a:lnTo>
                      <a:pt x="2768333" y="9525"/>
                    </a:lnTo>
                    <a:lnTo>
                      <a:pt x="2769451" y="9067"/>
                    </a:lnTo>
                    <a:lnTo>
                      <a:pt x="2771317" y="7200"/>
                    </a:lnTo>
                    <a:lnTo>
                      <a:pt x="2771775" y="6083"/>
                    </a:lnTo>
                    <a:lnTo>
                      <a:pt x="2771775" y="3454"/>
                    </a:lnTo>
                    <a:close/>
                  </a:path>
                  <a:path w="5057775" h="2181225">
                    <a:moveTo>
                      <a:pt x="2819400" y="2175154"/>
                    </a:moveTo>
                    <a:lnTo>
                      <a:pt x="2818942" y="2174036"/>
                    </a:lnTo>
                    <a:lnTo>
                      <a:pt x="2817076" y="2172170"/>
                    </a:lnTo>
                    <a:lnTo>
                      <a:pt x="2815958" y="2171700"/>
                    </a:lnTo>
                    <a:lnTo>
                      <a:pt x="2813329" y="2171700"/>
                    </a:lnTo>
                    <a:lnTo>
                      <a:pt x="2812211" y="2172170"/>
                    </a:lnTo>
                    <a:lnTo>
                      <a:pt x="2810345" y="2174036"/>
                    </a:lnTo>
                    <a:lnTo>
                      <a:pt x="2809875" y="2175154"/>
                    </a:lnTo>
                    <a:lnTo>
                      <a:pt x="2809875" y="2177783"/>
                    </a:lnTo>
                    <a:lnTo>
                      <a:pt x="2810345" y="2178901"/>
                    </a:lnTo>
                    <a:lnTo>
                      <a:pt x="2812211" y="2180767"/>
                    </a:lnTo>
                    <a:lnTo>
                      <a:pt x="2813329" y="2181225"/>
                    </a:lnTo>
                    <a:lnTo>
                      <a:pt x="2815958" y="2181225"/>
                    </a:lnTo>
                    <a:lnTo>
                      <a:pt x="2817076" y="2180767"/>
                    </a:lnTo>
                    <a:lnTo>
                      <a:pt x="2818942" y="2178901"/>
                    </a:lnTo>
                    <a:lnTo>
                      <a:pt x="2819400" y="2177783"/>
                    </a:lnTo>
                    <a:lnTo>
                      <a:pt x="2819400" y="2175154"/>
                    </a:lnTo>
                    <a:close/>
                  </a:path>
                  <a:path w="5057775" h="2181225">
                    <a:moveTo>
                      <a:pt x="2819400" y="1451254"/>
                    </a:moveTo>
                    <a:lnTo>
                      <a:pt x="2818942" y="1450136"/>
                    </a:lnTo>
                    <a:lnTo>
                      <a:pt x="2817076" y="1448269"/>
                    </a:lnTo>
                    <a:lnTo>
                      <a:pt x="2815958" y="1447800"/>
                    </a:lnTo>
                    <a:lnTo>
                      <a:pt x="2813329" y="1447800"/>
                    </a:lnTo>
                    <a:lnTo>
                      <a:pt x="2812211" y="1448269"/>
                    </a:lnTo>
                    <a:lnTo>
                      <a:pt x="2810345" y="1450136"/>
                    </a:lnTo>
                    <a:lnTo>
                      <a:pt x="2809875" y="1451254"/>
                    </a:lnTo>
                    <a:lnTo>
                      <a:pt x="2809875" y="1453883"/>
                    </a:lnTo>
                    <a:lnTo>
                      <a:pt x="2810345" y="1455000"/>
                    </a:lnTo>
                    <a:lnTo>
                      <a:pt x="2812211" y="1456867"/>
                    </a:lnTo>
                    <a:lnTo>
                      <a:pt x="2813329" y="1457325"/>
                    </a:lnTo>
                    <a:lnTo>
                      <a:pt x="2815958" y="1457325"/>
                    </a:lnTo>
                    <a:lnTo>
                      <a:pt x="2817076" y="1456867"/>
                    </a:lnTo>
                    <a:lnTo>
                      <a:pt x="2818942" y="1455000"/>
                    </a:lnTo>
                    <a:lnTo>
                      <a:pt x="2819400" y="1453883"/>
                    </a:lnTo>
                    <a:lnTo>
                      <a:pt x="2819400" y="1451254"/>
                    </a:lnTo>
                    <a:close/>
                  </a:path>
                  <a:path w="5057775" h="2181225">
                    <a:moveTo>
                      <a:pt x="2819400" y="727354"/>
                    </a:moveTo>
                    <a:lnTo>
                      <a:pt x="2818942" y="726236"/>
                    </a:lnTo>
                    <a:lnTo>
                      <a:pt x="2817076" y="724369"/>
                    </a:lnTo>
                    <a:lnTo>
                      <a:pt x="2815958" y="723900"/>
                    </a:lnTo>
                    <a:lnTo>
                      <a:pt x="2813329" y="723900"/>
                    </a:lnTo>
                    <a:lnTo>
                      <a:pt x="2812211" y="724369"/>
                    </a:lnTo>
                    <a:lnTo>
                      <a:pt x="2810345" y="726236"/>
                    </a:lnTo>
                    <a:lnTo>
                      <a:pt x="2809875" y="727354"/>
                    </a:lnTo>
                    <a:lnTo>
                      <a:pt x="2809875" y="729983"/>
                    </a:lnTo>
                    <a:lnTo>
                      <a:pt x="2810345" y="731100"/>
                    </a:lnTo>
                    <a:lnTo>
                      <a:pt x="2812211" y="732967"/>
                    </a:lnTo>
                    <a:lnTo>
                      <a:pt x="2813329" y="733425"/>
                    </a:lnTo>
                    <a:lnTo>
                      <a:pt x="2815958" y="733425"/>
                    </a:lnTo>
                    <a:lnTo>
                      <a:pt x="2817076" y="732967"/>
                    </a:lnTo>
                    <a:lnTo>
                      <a:pt x="2818942" y="731100"/>
                    </a:lnTo>
                    <a:lnTo>
                      <a:pt x="2819400" y="729983"/>
                    </a:lnTo>
                    <a:lnTo>
                      <a:pt x="2819400" y="727354"/>
                    </a:lnTo>
                    <a:close/>
                  </a:path>
                  <a:path w="5057775" h="2181225">
                    <a:moveTo>
                      <a:pt x="2819400" y="3454"/>
                    </a:moveTo>
                    <a:lnTo>
                      <a:pt x="2818942" y="2336"/>
                    </a:lnTo>
                    <a:lnTo>
                      <a:pt x="2817076" y="469"/>
                    </a:lnTo>
                    <a:lnTo>
                      <a:pt x="2815958" y="0"/>
                    </a:lnTo>
                    <a:lnTo>
                      <a:pt x="2813329" y="0"/>
                    </a:lnTo>
                    <a:lnTo>
                      <a:pt x="2812211" y="469"/>
                    </a:lnTo>
                    <a:lnTo>
                      <a:pt x="2810345" y="2336"/>
                    </a:lnTo>
                    <a:lnTo>
                      <a:pt x="2809875" y="3454"/>
                    </a:lnTo>
                    <a:lnTo>
                      <a:pt x="2809875" y="6083"/>
                    </a:lnTo>
                    <a:lnTo>
                      <a:pt x="2810345" y="7200"/>
                    </a:lnTo>
                    <a:lnTo>
                      <a:pt x="2812211" y="9067"/>
                    </a:lnTo>
                    <a:lnTo>
                      <a:pt x="2813329" y="9525"/>
                    </a:lnTo>
                    <a:lnTo>
                      <a:pt x="2815958" y="9525"/>
                    </a:lnTo>
                    <a:lnTo>
                      <a:pt x="2817076" y="9067"/>
                    </a:lnTo>
                    <a:lnTo>
                      <a:pt x="2818942" y="7200"/>
                    </a:lnTo>
                    <a:lnTo>
                      <a:pt x="2819400" y="6083"/>
                    </a:lnTo>
                    <a:lnTo>
                      <a:pt x="2819400" y="3454"/>
                    </a:lnTo>
                    <a:close/>
                  </a:path>
                  <a:path w="5057775" h="2181225">
                    <a:moveTo>
                      <a:pt x="2867025" y="2175154"/>
                    </a:moveTo>
                    <a:lnTo>
                      <a:pt x="2866567" y="2174036"/>
                    </a:lnTo>
                    <a:lnTo>
                      <a:pt x="2864701" y="2172170"/>
                    </a:lnTo>
                    <a:lnTo>
                      <a:pt x="2863583" y="2171700"/>
                    </a:lnTo>
                    <a:lnTo>
                      <a:pt x="2860954" y="2171700"/>
                    </a:lnTo>
                    <a:lnTo>
                      <a:pt x="2859836" y="2172170"/>
                    </a:lnTo>
                    <a:lnTo>
                      <a:pt x="2857970" y="2174036"/>
                    </a:lnTo>
                    <a:lnTo>
                      <a:pt x="2857500" y="2175154"/>
                    </a:lnTo>
                    <a:lnTo>
                      <a:pt x="2857500" y="2177783"/>
                    </a:lnTo>
                    <a:lnTo>
                      <a:pt x="2857970" y="2178901"/>
                    </a:lnTo>
                    <a:lnTo>
                      <a:pt x="2859836" y="2180767"/>
                    </a:lnTo>
                    <a:lnTo>
                      <a:pt x="2860954" y="2181225"/>
                    </a:lnTo>
                    <a:lnTo>
                      <a:pt x="2863583" y="2181225"/>
                    </a:lnTo>
                    <a:lnTo>
                      <a:pt x="2864701" y="2180767"/>
                    </a:lnTo>
                    <a:lnTo>
                      <a:pt x="2866567" y="2178901"/>
                    </a:lnTo>
                    <a:lnTo>
                      <a:pt x="2867025" y="2177783"/>
                    </a:lnTo>
                    <a:lnTo>
                      <a:pt x="2867025" y="2175154"/>
                    </a:lnTo>
                    <a:close/>
                  </a:path>
                  <a:path w="5057775" h="2181225">
                    <a:moveTo>
                      <a:pt x="2867025" y="1451254"/>
                    </a:moveTo>
                    <a:lnTo>
                      <a:pt x="2866567" y="1450136"/>
                    </a:lnTo>
                    <a:lnTo>
                      <a:pt x="2864701" y="1448269"/>
                    </a:lnTo>
                    <a:lnTo>
                      <a:pt x="2863583" y="1447800"/>
                    </a:lnTo>
                    <a:lnTo>
                      <a:pt x="2860954" y="1447800"/>
                    </a:lnTo>
                    <a:lnTo>
                      <a:pt x="2859836" y="1448269"/>
                    </a:lnTo>
                    <a:lnTo>
                      <a:pt x="2857970" y="1450136"/>
                    </a:lnTo>
                    <a:lnTo>
                      <a:pt x="2857500" y="1451254"/>
                    </a:lnTo>
                    <a:lnTo>
                      <a:pt x="2857500" y="1453883"/>
                    </a:lnTo>
                    <a:lnTo>
                      <a:pt x="2857970" y="1455000"/>
                    </a:lnTo>
                    <a:lnTo>
                      <a:pt x="2859836" y="1456867"/>
                    </a:lnTo>
                    <a:lnTo>
                      <a:pt x="2860954" y="1457325"/>
                    </a:lnTo>
                    <a:lnTo>
                      <a:pt x="2863583" y="1457325"/>
                    </a:lnTo>
                    <a:lnTo>
                      <a:pt x="2864701" y="1456867"/>
                    </a:lnTo>
                    <a:lnTo>
                      <a:pt x="2866567" y="1455000"/>
                    </a:lnTo>
                    <a:lnTo>
                      <a:pt x="2867025" y="1453883"/>
                    </a:lnTo>
                    <a:lnTo>
                      <a:pt x="2867025" y="1451254"/>
                    </a:lnTo>
                    <a:close/>
                  </a:path>
                  <a:path w="5057775" h="2181225">
                    <a:moveTo>
                      <a:pt x="2867025" y="727354"/>
                    </a:moveTo>
                    <a:lnTo>
                      <a:pt x="2866567" y="726236"/>
                    </a:lnTo>
                    <a:lnTo>
                      <a:pt x="2864701" y="724369"/>
                    </a:lnTo>
                    <a:lnTo>
                      <a:pt x="2863583" y="723900"/>
                    </a:lnTo>
                    <a:lnTo>
                      <a:pt x="2860954" y="723900"/>
                    </a:lnTo>
                    <a:lnTo>
                      <a:pt x="2859836" y="724369"/>
                    </a:lnTo>
                    <a:lnTo>
                      <a:pt x="2857970" y="726236"/>
                    </a:lnTo>
                    <a:lnTo>
                      <a:pt x="2857500" y="727354"/>
                    </a:lnTo>
                    <a:lnTo>
                      <a:pt x="2857500" y="729983"/>
                    </a:lnTo>
                    <a:lnTo>
                      <a:pt x="2857970" y="731100"/>
                    </a:lnTo>
                    <a:lnTo>
                      <a:pt x="2859836" y="732967"/>
                    </a:lnTo>
                    <a:lnTo>
                      <a:pt x="2860954" y="733425"/>
                    </a:lnTo>
                    <a:lnTo>
                      <a:pt x="2863583" y="733425"/>
                    </a:lnTo>
                    <a:lnTo>
                      <a:pt x="2864701" y="732967"/>
                    </a:lnTo>
                    <a:lnTo>
                      <a:pt x="2866567" y="731100"/>
                    </a:lnTo>
                    <a:lnTo>
                      <a:pt x="2867025" y="729983"/>
                    </a:lnTo>
                    <a:lnTo>
                      <a:pt x="2867025" y="727354"/>
                    </a:lnTo>
                    <a:close/>
                  </a:path>
                  <a:path w="5057775" h="2181225">
                    <a:moveTo>
                      <a:pt x="2867025" y="3454"/>
                    </a:moveTo>
                    <a:lnTo>
                      <a:pt x="2866567" y="2336"/>
                    </a:lnTo>
                    <a:lnTo>
                      <a:pt x="2864701" y="469"/>
                    </a:lnTo>
                    <a:lnTo>
                      <a:pt x="2863583" y="0"/>
                    </a:lnTo>
                    <a:lnTo>
                      <a:pt x="2860954" y="0"/>
                    </a:lnTo>
                    <a:lnTo>
                      <a:pt x="2859836" y="469"/>
                    </a:lnTo>
                    <a:lnTo>
                      <a:pt x="2857970" y="2336"/>
                    </a:lnTo>
                    <a:lnTo>
                      <a:pt x="2857500" y="3454"/>
                    </a:lnTo>
                    <a:lnTo>
                      <a:pt x="2857500" y="6083"/>
                    </a:lnTo>
                    <a:lnTo>
                      <a:pt x="2857970" y="7200"/>
                    </a:lnTo>
                    <a:lnTo>
                      <a:pt x="2859836" y="9067"/>
                    </a:lnTo>
                    <a:lnTo>
                      <a:pt x="2860954" y="9525"/>
                    </a:lnTo>
                    <a:lnTo>
                      <a:pt x="2863583" y="9525"/>
                    </a:lnTo>
                    <a:lnTo>
                      <a:pt x="2864701" y="9067"/>
                    </a:lnTo>
                    <a:lnTo>
                      <a:pt x="2866567" y="7200"/>
                    </a:lnTo>
                    <a:lnTo>
                      <a:pt x="2867025" y="6083"/>
                    </a:lnTo>
                    <a:lnTo>
                      <a:pt x="2867025" y="3454"/>
                    </a:lnTo>
                    <a:close/>
                  </a:path>
                  <a:path w="5057775" h="2181225">
                    <a:moveTo>
                      <a:pt x="2914650" y="2175154"/>
                    </a:moveTo>
                    <a:lnTo>
                      <a:pt x="2914192" y="2174036"/>
                    </a:lnTo>
                    <a:lnTo>
                      <a:pt x="2912326" y="2172170"/>
                    </a:lnTo>
                    <a:lnTo>
                      <a:pt x="2911208" y="2171700"/>
                    </a:lnTo>
                    <a:lnTo>
                      <a:pt x="2908579" y="2171700"/>
                    </a:lnTo>
                    <a:lnTo>
                      <a:pt x="2907461" y="2172170"/>
                    </a:lnTo>
                    <a:lnTo>
                      <a:pt x="2905595" y="2174036"/>
                    </a:lnTo>
                    <a:lnTo>
                      <a:pt x="2905125" y="2175154"/>
                    </a:lnTo>
                    <a:lnTo>
                      <a:pt x="2905125" y="2177783"/>
                    </a:lnTo>
                    <a:lnTo>
                      <a:pt x="2905595" y="2178901"/>
                    </a:lnTo>
                    <a:lnTo>
                      <a:pt x="2907461" y="2180767"/>
                    </a:lnTo>
                    <a:lnTo>
                      <a:pt x="2908579" y="2181225"/>
                    </a:lnTo>
                    <a:lnTo>
                      <a:pt x="2911208" y="2181225"/>
                    </a:lnTo>
                    <a:lnTo>
                      <a:pt x="2912326" y="2180767"/>
                    </a:lnTo>
                    <a:lnTo>
                      <a:pt x="2914192" y="2178901"/>
                    </a:lnTo>
                    <a:lnTo>
                      <a:pt x="2914650" y="2177783"/>
                    </a:lnTo>
                    <a:lnTo>
                      <a:pt x="2914650" y="2175154"/>
                    </a:lnTo>
                    <a:close/>
                  </a:path>
                  <a:path w="5057775" h="2181225">
                    <a:moveTo>
                      <a:pt x="2914650" y="1451254"/>
                    </a:moveTo>
                    <a:lnTo>
                      <a:pt x="2914192" y="1450136"/>
                    </a:lnTo>
                    <a:lnTo>
                      <a:pt x="2912326" y="1448269"/>
                    </a:lnTo>
                    <a:lnTo>
                      <a:pt x="2911208" y="1447800"/>
                    </a:lnTo>
                    <a:lnTo>
                      <a:pt x="2908579" y="1447800"/>
                    </a:lnTo>
                    <a:lnTo>
                      <a:pt x="2907461" y="1448269"/>
                    </a:lnTo>
                    <a:lnTo>
                      <a:pt x="2905595" y="1450136"/>
                    </a:lnTo>
                    <a:lnTo>
                      <a:pt x="2905125" y="1451254"/>
                    </a:lnTo>
                    <a:lnTo>
                      <a:pt x="2905125" y="1453883"/>
                    </a:lnTo>
                    <a:lnTo>
                      <a:pt x="2905595" y="1455000"/>
                    </a:lnTo>
                    <a:lnTo>
                      <a:pt x="2907461" y="1456867"/>
                    </a:lnTo>
                    <a:lnTo>
                      <a:pt x="2908579" y="1457325"/>
                    </a:lnTo>
                    <a:lnTo>
                      <a:pt x="2911208" y="1457325"/>
                    </a:lnTo>
                    <a:lnTo>
                      <a:pt x="2912326" y="1456867"/>
                    </a:lnTo>
                    <a:lnTo>
                      <a:pt x="2914192" y="1455000"/>
                    </a:lnTo>
                    <a:lnTo>
                      <a:pt x="2914650" y="1453883"/>
                    </a:lnTo>
                    <a:lnTo>
                      <a:pt x="2914650" y="1451254"/>
                    </a:lnTo>
                    <a:close/>
                  </a:path>
                  <a:path w="5057775" h="2181225">
                    <a:moveTo>
                      <a:pt x="2914650" y="727354"/>
                    </a:moveTo>
                    <a:lnTo>
                      <a:pt x="2914192" y="726236"/>
                    </a:lnTo>
                    <a:lnTo>
                      <a:pt x="2912326" y="724369"/>
                    </a:lnTo>
                    <a:lnTo>
                      <a:pt x="2911208" y="723900"/>
                    </a:lnTo>
                    <a:lnTo>
                      <a:pt x="2908579" y="723900"/>
                    </a:lnTo>
                    <a:lnTo>
                      <a:pt x="2907461" y="724369"/>
                    </a:lnTo>
                    <a:lnTo>
                      <a:pt x="2905595" y="726236"/>
                    </a:lnTo>
                    <a:lnTo>
                      <a:pt x="2905125" y="727354"/>
                    </a:lnTo>
                    <a:lnTo>
                      <a:pt x="2905125" y="729983"/>
                    </a:lnTo>
                    <a:lnTo>
                      <a:pt x="2905595" y="731100"/>
                    </a:lnTo>
                    <a:lnTo>
                      <a:pt x="2907461" y="732967"/>
                    </a:lnTo>
                    <a:lnTo>
                      <a:pt x="2908579" y="733425"/>
                    </a:lnTo>
                    <a:lnTo>
                      <a:pt x="2911208" y="733425"/>
                    </a:lnTo>
                    <a:lnTo>
                      <a:pt x="2912326" y="732967"/>
                    </a:lnTo>
                    <a:lnTo>
                      <a:pt x="2914192" y="731100"/>
                    </a:lnTo>
                    <a:lnTo>
                      <a:pt x="2914650" y="729983"/>
                    </a:lnTo>
                    <a:lnTo>
                      <a:pt x="2914650" y="727354"/>
                    </a:lnTo>
                    <a:close/>
                  </a:path>
                  <a:path w="5057775" h="2181225">
                    <a:moveTo>
                      <a:pt x="2914650" y="3454"/>
                    </a:moveTo>
                    <a:lnTo>
                      <a:pt x="2914192" y="2336"/>
                    </a:lnTo>
                    <a:lnTo>
                      <a:pt x="2912326" y="469"/>
                    </a:lnTo>
                    <a:lnTo>
                      <a:pt x="2911208" y="0"/>
                    </a:lnTo>
                    <a:lnTo>
                      <a:pt x="2908579" y="0"/>
                    </a:lnTo>
                    <a:lnTo>
                      <a:pt x="2907461" y="469"/>
                    </a:lnTo>
                    <a:lnTo>
                      <a:pt x="2905595" y="2336"/>
                    </a:lnTo>
                    <a:lnTo>
                      <a:pt x="2905125" y="3454"/>
                    </a:lnTo>
                    <a:lnTo>
                      <a:pt x="2905125" y="6083"/>
                    </a:lnTo>
                    <a:lnTo>
                      <a:pt x="2905595" y="7200"/>
                    </a:lnTo>
                    <a:lnTo>
                      <a:pt x="2907461" y="9067"/>
                    </a:lnTo>
                    <a:lnTo>
                      <a:pt x="2908579" y="9525"/>
                    </a:lnTo>
                    <a:lnTo>
                      <a:pt x="2911208" y="9525"/>
                    </a:lnTo>
                    <a:lnTo>
                      <a:pt x="2912326" y="9067"/>
                    </a:lnTo>
                    <a:lnTo>
                      <a:pt x="2914192" y="7200"/>
                    </a:lnTo>
                    <a:lnTo>
                      <a:pt x="2914650" y="6083"/>
                    </a:lnTo>
                    <a:lnTo>
                      <a:pt x="2914650" y="3454"/>
                    </a:lnTo>
                    <a:close/>
                  </a:path>
                  <a:path w="5057775" h="2181225">
                    <a:moveTo>
                      <a:pt x="2962275" y="2175154"/>
                    </a:moveTo>
                    <a:lnTo>
                      <a:pt x="2961817" y="2174036"/>
                    </a:lnTo>
                    <a:lnTo>
                      <a:pt x="2959951" y="2172170"/>
                    </a:lnTo>
                    <a:lnTo>
                      <a:pt x="2958833" y="2171700"/>
                    </a:lnTo>
                    <a:lnTo>
                      <a:pt x="2956204" y="2171700"/>
                    </a:lnTo>
                    <a:lnTo>
                      <a:pt x="2955086" y="2172170"/>
                    </a:lnTo>
                    <a:lnTo>
                      <a:pt x="2953220" y="2174036"/>
                    </a:lnTo>
                    <a:lnTo>
                      <a:pt x="2952750" y="2175154"/>
                    </a:lnTo>
                    <a:lnTo>
                      <a:pt x="2952750" y="2177783"/>
                    </a:lnTo>
                    <a:lnTo>
                      <a:pt x="2953220" y="2178901"/>
                    </a:lnTo>
                    <a:lnTo>
                      <a:pt x="2955086" y="2180767"/>
                    </a:lnTo>
                    <a:lnTo>
                      <a:pt x="2956204" y="2181225"/>
                    </a:lnTo>
                    <a:lnTo>
                      <a:pt x="2958833" y="2181225"/>
                    </a:lnTo>
                    <a:lnTo>
                      <a:pt x="2959951" y="2180767"/>
                    </a:lnTo>
                    <a:lnTo>
                      <a:pt x="2961817" y="2178901"/>
                    </a:lnTo>
                    <a:lnTo>
                      <a:pt x="2962275" y="2177783"/>
                    </a:lnTo>
                    <a:lnTo>
                      <a:pt x="2962275" y="2175154"/>
                    </a:lnTo>
                    <a:close/>
                  </a:path>
                  <a:path w="5057775" h="2181225">
                    <a:moveTo>
                      <a:pt x="2962275" y="1451254"/>
                    </a:moveTo>
                    <a:lnTo>
                      <a:pt x="2961817" y="1450136"/>
                    </a:lnTo>
                    <a:lnTo>
                      <a:pt x="2959951" y="1448269"/>
                    </a:lnTo>
                    <a:lnTo>
                      <a:pt x="2958833" y="1447800"/>
                    </a:lnTo>
                    <a:lnTo>
                      <a:pt x="2956204" y="1447800"/>
                    </a:lnTo>
                    <a:lnTo>
                      <a:pt x="2955086" y="1448269"/>
                    </a:lnTo>
                    <a:lnTo>
                      <a:pt x="2953220" y="1450136"/>
                    </a:lnTo>
                    <a:lnTo>
                      <a:pt x="2952750" y="1451254"/>
                    </a:lnTo>
                    <a:lnTo>
                      <a:pt x="2952750" y="1453883"/>
                    </a:lnTo>
                    <a:lnTo>
                      <a:pt x="2953220" y="1455000"/>
                    </a:lnTo>
                    <a:lnTo>
                      <a:pt x="2955086" y="1456867"/>
                    </a:lnTo>
                    <a:lnTo>
                      <a:pt x="2956204" y="1457325"/>
                    </a:lnTo>
                    <a:lnTo>
                      <a:pt x="2958833" y="1457325"/>
                    </a:lnTo>
                    <a:lnTo>
                      <a:pt x="2959951" y="1456867"/>
                    </a:lnTo>
                    <a:lnTo>
                      <a:pt x="2961817" y="1455000"/>
                    </a:lnTo>
                    <a:lnTo>
                      <a:pt x="2962275" y="1453883"/>
                    </a:lnTo>
                    <a:lnTo>
                      <a:pt x="2962275" y="1451254"/>
                    </a:lnTo>
                    <a:close/>
                  </a:path>
                  <a:path w="5057775" h="2181225">
                    <a:moveTo>
                      <a:pt x="2962275" y="727354"/>
                    </a:moveTo>
                    <a:lnTo>
                      <a:pt x="2961817" y="726236"/>
                    </a:lnTo>
                    <a:lnTo>
                      <a:pt x="2959951" y="724369"/>
                    </a:lnTo>
                    <a:lnTo>
                      <a:pt x="2958833" y="723900"/>
                    </a:lnTo>
                    <a:lnTo>
                      <a:pt x="2956204" y="723900"/>
                    </a:lnTo>
                    <a:lnTo>
                      <a:pt x="2955086" y="724369"/>
                    </a:lnTo>
                    <a:lnTo>
                      <a:pt x="2953220" y="726236"/>
                    </a:lnTo>
                    <a:lnTo>
                      <a:pt x="2952750" y="727354"/>
                    </a:lnTo>
                    <a:lnTo>
                      <a:pt x="2952750" y="729983"/>
                    </a:lnTo>
                    <a:lnTo>
                      <a:pt x="2953220" y="731100"/>
                    </a:lnTo>
                    <a:lnTo>
                      <a:pt x="2955086" y="732967"/>
                    </a:lnTo>
                    <a:lnTo>
                      <a:pt x="2956204" y="733425"/>
                    </a:lnTo>
                    <a:lnTo>
                      <a:pt x="2958833" y="733425"/>
                    </a:lnTo>
                    <a:lnTo>
                      <a:pt x="2959951" y="732967"/>
                    </a:lnTo>
                    <a:lnTo>
                      <a:pt x="2961817" y="731100"/>
                    </a:lnTo>
                    <a:lnTo>
                      <a:pt x="2962275" y="729983"/>
                    </a:lnTo>
                    <a:lnTo>
                      <a:pt x="2962275" y="727354"/>
                    </a:lnTo>
                    <a:close/>
                  </a:path>
                  <a:path w="5057775" h="2181225">
                    <a:moveTo>
                      <a:pt x="2962275" y="3454"/>
                    </a:moveTo>
                    <a:lnTo>
                      <a:pt x="2961817" y="2336"/>
                    </a:lnTo>
                    <a:lnTo>
                      <a:pt x="2959951" y="469"/>
                    </a:lnTo>
                    <a:lnTo>
                      <a:pt x="2958833" y="0"/>
                    </a:lnTo>
                    <a:lnTo>
                      <a:pt x="2956204" y="0"/>
                    </a:lnTo>
                    <a:lnTo>
                      <a:pt x="2955086" y="469"/>
                    </a:lnTo>
                    <a:lnTo>
                      <a:pt x="2953220" y="2336"/>
                    </a:lnTo>
                    <a:lnTo>
                      <a:pt x="2952750" y="3454"/>
                    </a:lnTo>
                    <a:lnTo>
                      <a:pt x="2952750" y="6083"/>
                    </a:lnTo>
                    <a:lnTo>
                      <a:pt x="2953220" y="7200"/>
                    </a:lnTo>
                    <a:lnTo>
                      <a:pt x="2955086" y="9067"/>
                    </a:lnTo>
                    <a:lnTo>
                      <a:pt x="2956204" y="9525"/>
                    </a:lnTo>
                    <a:lnTo>
                      <a:pt x="2958833" y="9525"/>
                    </a:lnTo>
                    <a:lnTo>
                      <a:pt x="2959951" y="9067"/>
                    </a:lnTo>
                    <a:lnTo>
                      <a:pt x="2961817" y="7200"/>
                    </a:lnTo>
                    <a:lnTo>
                      <a:pt x="2962275" y="6083"/>
                    </a:lnTo>
                    <a:lnTo>
                      <a:pt x="2962275" y="3454"/>
                    </a:lnTo>
                    <a:close/>
                  </a:path>
                  <a:path w="5057775" h="2181225">
                    <a:moveTo>
                      <a:pt x="3009900" y="2175154"/>
                    </a:moveTo>
                    <a:lnTo>
                      <a:pt x="3009442" y="2174036"/>
                    </a:lnTo>
                    <a:lnTo>
                      <a:pt x="3007576" y="2172170"/>
                    </a:lnTo>
                    <a:lnTo>
                      <a:pt x="3006458" y="2171700"/>
                    </a:lnTo>
                    <a:lnTo>
                      <a:pt x="3003829" y="2171700"/>
                    </a:lnTo>
                    <a:lnTo>
                      <a:pt x="3002711" y="2172170"/>
                    </a:lnTo>
                    <a:lnTo>
                      <a:pt x="3000845" y="2174036"/>
                    </a:lnTo>
                    <a:lnTo>
                      <a:pt x="3000375" y="2175154"/>
                    </a:lnTo>
                    <a:lnTo>
                      <a:pt x="3000375" y="2177783"/>
                    </a:lnTo>
                    <a:lnTo>
                      <a:pt x="3000845" y="2178901"/>
                    </a:lnTo>
                    <a:lnTo>
                      <a:pt x="3002711" y="2180767"/>
                    </a:lnTo>
                    <a:lnTo>
                      <a:pt x="3003829" y="2181225"/>
                    </a:lnTo>
                    <a:lnTo>
                      <a:pt x="3006458" y="2181225"/>
                    </a:lnTo>
                    <a:lnTo>
                      <a:pt x="3007576" y="2180767"/>
                    </a:lnTo>
                    <a:lnTo>
                      <a:pt x="3009442" y="2178901"/>
                    </a:lnTo>
                    <a:lnTo>
                      <a:pt x="3009900" y="2177783"/>
                    </a:lnTo>
                    <a:lnTo>
                      <a:pt x="3009900" y="2175154"/>
                    </a:lnTo>
                    <a:close/>
                  </a:path>
                  <a:path w="5057775" h="2181225">
                    <a:moveTo>
                      <a:pt x="3009900" y="1451254"/>
                    </a:moveTo>
                    <a:lnTo>
                      <a:pt x="3009442" y="1450136"/>
                    </a:lnTo>
                    <a:lnTo>
                      <a:pt x="3007576" y="1448269"/>
                    </a:lnTo>
                    <a:lnTo>
                      <a:pt x="3006458" y="1447800"/>
                    </a:lnTo>
                    <a:lnTo>
                      <a:pt x="3003829" y="1447800"/>
                    </a:lnTo>
                    <a:lnTo>
                      <a:pt x="3002711" y="1448269"/>
                    </a:lnTo>
                    <a:lnTo>
                      <a:pt x="3000845" y="1450136"/>
                    </a:lnTo>
                    <a:lnTo>
                      <a:pt x="3000375" y="1451254"/>
                    </a:lnTo>
                    <a:lnTo>
                      <a:pt x="3000375" y="1453883"/>
                    </a:lnTo>
                    <a:lnTo>
                      <a:pt x="3000845" y="1455000"/>
                    </a:lnTo>
                    <a:lnTo>
                      <a:pt x="3002711" y="1456867"/>
                    </a:lnTo>
                    <a:lnTo>
                      <a:pt x="3003829" y="1457325"/>
                    </a:lnTo>
                    <a:lnTo>
                      <a:pt x="3006458" y="1457325"/>
                    </a:lnTo>
                    <a:lnTo>
                      <a:pt x="3007576" y="1456867"/>
                    </a:lnTo>
                    <a:lnTo>
                      <a:pt x="3009442" y="1455000"/>
                    </a:lnTo>
                    <a:lnTo>
                      <a:pt x="3009900" y="1453883"/>
                    </a:lnTo>
                    <a:lnTo>
                      <a:pt x="3009900" y="1451254"/>
                    </a:lnTo>
                    <a:close/>
                  </a:path>
                  <a:path w="5057775" h="2181225">
                    <a:moveTo>
                      <a:pt x="3009900" y="727354"/>
                    </a:moveTo>
                    <a:lnTo>
                      <a:pt x="3009442" y="726236"/>
                    </a:lnTo>
                    <a:lnTo>
                      <a:pt x="3007576" y="724369"/>
                    </a:lnTo>
                    <a:lnTo>
                      <a:pt x="3006458" y="723900"/>
                    </a:lnTo>
                    <a:lnTo>
                      <a:pt x="3003829" y="723900"/>
                    </a:lnTo>
                    <a:lnTo>
                      <a:pt x="3002711" y="724369"/>
                    </a:lnTo>
                    <a:lnTo>
                      <a:pt x="3000845" y="726236"/>
                    </a:lnTo>
                    <a:lnTo>
                      <a:pt x="3000375" y="727354"/>
                    </a:lnTo>
                    <a:lnTo>
                      <a:pt x="3000375" y="729983"/>
                    </a:lnTo>
                    <a:lnTo>
                      <a:pt x="3000845" y="731100"/>
                    </a:lnTo>
                    <a:lnTo>
                      <a:pt x="3002711" y="732967"/>
                    </a:lnTo>
                    <a:lnTo>
                      <a:pt x="3003829" y="733425"/>
                    </a:lnTo>
                    <a:lnTo>
                      <a:pt x="3006458" y="733425"/>
                    </a:lnTo>
                    <a:lnTo>
                      <a:pt x="3007576" y="732967"/>
                    </a:lnTo>
                    <a:lnTo>
                      <a:pt x="3009442" y="731100"/>
                    </a:lnTo>
                    <a:lnTo>
                      <a:pt x="3009900" y="729983"/>
                    </a:lnTo>
                    <a:lnTo>
                      <a:pt x="3009900" y="727354"/>
                    </a:lnTo>
                    <a:close/>
                  </a:path>
                  <a:path w="5057775" h="2181225">
                    <a:moveTo>
                      <a:pt x="3009900" y="3454"/>
                    </a:moveTo>
                    <a:lnTo>
                      <a:pt x="3009442" y="2336"/>
                    </a:lnTo>
                    <a:lnTo>
                      <a:pt x="3007576" y="469"/>
                    </a:lnTo>
                    <a:lnTo>
                      <a:pt x="3006458" y="0"/>
                    </a:lnTo>
                    <a:lnTo>
                      <a:pt x="3003829" y="0"/>
                    </a:lnTo>
                    <a:lnTo>
                      <a:pt x="3002711" y="469"/>
                    </a:lnTo>
                    <a:lnTo>
                      <a:pt x="3000845" y="2336"/>
                    </a:lnTo>
                    <a:lnTo>
                      <a:pt x="3000375" y="3454"/>
                    </a:lnTo>
                    <a:lnTo>
                      <a:pt x="3000375" y="6083"/>
                    </a:lnTo>
                    <a:lnTo>
                      <a:pt x="3000845" y="7200"/>
                    </a:lnTo>
                    <a:lnTo>
                      <a:pt x="3002711" y="9067"/>
                    </a:lnTo>
                    <a:lnTo>
                      <a:pt x="3003829" y="9525"/>
                    </a:lnTo>
                    <a:lnTo>
                      <a:pt x="3006458" y="9525"/>
                    </a:lnTo>
                    <a:lnTo>
                      <a:pt x="3007576" y="9067"/>
                    </a:lnTo>
                    <a:lnTo>
                      <a:pt x="3009442" y="7200"/>
                    </a:lnTo>
                    <a:lnTo>
                      <a:pt x="3009900" y="6083"/>
                    </a:lnTo>
                    <a:lnTo>
                      <a:pt x="3009900" y="3454"/>
                    </a:lnTo>
                    <a:close/>
                  </a:path>
                  <a:path w="5057775" h="2181225">
                    <a:moveTo>
                      <a:pt x="3057525" y="2175154"/>
                    </a:moveTo>
                    <a:lnTo>
                      <a:pt x="3057067" y="2174036"/>
                    </a:lnTo>
                    <a:lnTo>
                      <a:pt x="3055201" y="2172170"/>
                    </a:lnTo>
                    <a:lnTo>
                      <a:pt x="3054083" y="2171700"/>
                    </a:lnTo>
                    <a:lnTo>
                      <a:pt x="3051454" y="2171700"/>
                    </a:lnTo>
                    <a:lnTo>
                      <a:pt x="3050336" y="2172170"/>
                    </a:lnTo>
                    <a:lnTo>
                      <a:pt x="3048470" y="2174036"/>
                    </a:lnTo>
                    <a:lnTo>
                      <a:pt x="3048000" y="2175154"/>
                    </a:lnTo>
                    <a:lnTo>
                      <a:pt x="3048000" y="2177783"/>
                    </a:lnTo>
                    <a:lnTo>
                      <a:pt x="3048470" y="2178901"/>
                    </a:lnTo>
                    <a:lnTo>
                      <a:pt x="3050336" y="2180767"/>
                    </a:lnTo>
                    <a:lnTo>
                      <a:pt x="3051454" y="2181225"/>
                    </a:lnTo>
                    <a:lnTo>
                      <a:pt x="3054083" y="2181225"/>
                    </a:lnTo>
                    <a:lnTo>
                      <a:pt x="3055201" y="2180767"/>
                    </a:lnTo>
                    <a:lnTo>
                      <a:pt x="3057067" y="2178901"/>
                    </a:lnTo>
                    <a:lnTo>
                      <a:pt x="3057525" y="2177783"/>
                    </a:lnTo>
                    <a:lnTo>
                      <a:pt x="3057525" y="2175154"/>
                    </a:lnTo>
                    <a:close/>
                  </a:path>
                  <a:path w="5057775" h="2181225">
                    <a:moveTo>
                      <a:pt x="3057525" y="1451254"/>
                    </a:moveTo>
                    <a:lnTo>
                      <a:pt x="3057067" y="1450136"/>
                    </a:lnTo>
                    <a:lnTo>
                      <a:pt x="3055201" y="1448269"/>
                    </a:lnTo>
                    <a:lnTo>
                      <a:pt x="3054083" y="1447800"/>
                    </a:lnTo>
                    <a:lnTo>
                      <a:pt x="3051454" y="1447800"/>
                    </a:lnTo>
                    <a:lnTo>
                      <a:pt x="3050336" y="1448269"/>
                    </a:lnTo>
                    <a:lnTo>
                      <a:pt x="3048470" y="1450136"/>
                    </a:lnTo>
                    <a:lnTo>
                      <a:pt x="3048000" y="1451254"/>
                    </a:lnTo>
                    <a:lnTo>
                      <a:pt x="3048000" y="1453883"/>
                    </a:lnTo>
                    <a:lnTo>
                      <a:pt x="3048470" y="1455000"/>
                    </a:lnTo>
                    <a:lnTo>
                      <a:pt x="3050336" y="1456867"/>
                    </a:lnTo>
                    <a:lnTo>
                      <a:pt x="3051454" y="1457325"/>
                    </a:lnTo>
                    <a:lnTo>
                      <a:pt x="3054083" y="1457325"/>
                    </a:lnTo>
                    <a:lnTo>
                      <a:pt x="3055201" y="1456867"/>
                    </a:lnTo>
                    <a:lnTo>
                      <a:pt x="3057067" y="1455000"/>
                    </a:lnTo>
                    <a:lnTo>
                      <a:pt x="3057525" y="1453883"/>
                    </a:lnTo>
                    <a:lnTo>
                      <a:pt x="3057525" y="1451254"/>
                    </a:lnTo>
                    <a:close/>
                  </a:path>
                  <a:path w="5057775" h="2181225">
                    <a:moveTo>
                      <a:pt x="3057525" y="727354"/>
                    </a:moveTo>
                    <a:lnTo>
                      <a:pt x="3057067" y="726236"/>
                    </a:lnTo>
                    <a:lnTo>
                      <a:pt x="3055201" y="724369"/>
                    </a:lnTo>
                    <a:lnTo>
                      <a:pt x="3054083" y="723900"/>
                    </a:lnTo>
                    <a:lnTo>
                      <a:pt x="3051454" y="723900"/>
                    </a:lnTo>
                    <a:lnTo>
                      <a:pt x="3050336" y="724369"/>
                    </a:lnTo>
                    <a:lnTo>
                      <a:pt x="3048470" y="726236"/>
                    </a:lnTo>
                    <a:lnTo>
                      <a:pt x="3048000" y="727354"/>
                    </a:lnTo>
                    <a:lnTo>
                      <a:pt x="3048000" y="729983"/>
                    </a:lnTo>
                    <a:lnTo>
                      <a:pt x="3048470" y="731100"/>
                    </a:lnTo>
                    <a:lnTo>
                      <a:pt x="3050336" y="732967"/>
                    </a:lnTo>
                    <a:lnTo>
                      <a:pt x="3051454" y="733425"/>
                    </a:lnTo>
                    <a:lnTo>
                      <a:pt x="3054083" y="733425"/>
                    </a:lnTo>
                    <a:lnTo>
                      <a:pt x="3055201" y="732967"/>
                    </a:lnTo>
                    <a:lnTo>
                      <a:pt x="3057067" y="731100"/>
                    </a:lnTo>
                    <a:lnTo>
                      <a:pt x="3057525" y="729983"/>
                    </a:lnTo>
                    <a:lnTo>
                      <a:pt x="3057525" y="727354"/>
                    </a:lnTo>
                    <a:close/>
                  </a:path>
                  <a:path w="5057775" h="2181225">
                    <a:moveTo>
                      <a:pt x="3057525" y="3454"/>
                    </a:moveTo>
                    <a:lnTo>
                      <a:pt x="3057067" y="2336"/>
                    </a:lnTo>
                    <a:lnTo>
                      <a:pt x="3055201" y="469"/>
                    </a:lnTo>
                    <a:lnTo>
                      <a:pt x="3054083" y="0"/>
                    </a:lnTo>
                    <a:lnTo>
                      <a:pt x="3051454" y="0"/>
                    </a:lnTo>
                    <a:lnTo>
                      <a:pt x="3050336" y="469"/>
                    </a:lnTo>
                    <a:lnTo>
                      <a:pt x="3048470" y="2336"/>
                    </a:lnTo>
                    <a:lnTo>
                      <a:pt x="3048000" y="3454"/>
                    </a:lnTo>
                    <a:lnTo>
                      <a:pt x="3048000" y="6083"/>
                    </a:lnTo>
                    <a:lnTo>
                      <a:pt x="3048470" y="7200"/>
                    </a:lnTo>
                    <a:lnTo>
                      <a:pt x="3050336" y="9067"/>
                    </a:lnTo>
                    <a:lnTo>
                      <a:pt x="3051454" y="9525"/>
                    </a:lnTo>
                    <a:lnTo>
                      <a:pt x="3054083" y="9525"/>
                    </a:lnTo>
                    <a:lnTo>
                      <a:pt x="3055201" y="9067"/>
                    </a:lnTo>
                    <a:lnTo>
                      <a:pt x="3057067" y="7200"/>
                    </a:lnTo>
                    <a:lnTo>
                      <a:pt x="3057525" y="6083"/>
                    </a:lnTo>
                    <a:lnTo>
                      <a:pt x="3057525" y="3454"/>
                    </a:lnTo>
                    <a:close/>
                  </a:path>
                  <a:path w="5057775" h="2181225">
                    <a:moveTo>
                      <a:pt x="3105150" y="2175154"/>
                    </a:moveTo>
                    <a:lnTo>
                      <a:pt x="3104692" y="2174036"/>
                    </a:lnTo>
                    <a:lnTo>
                      <a:pt x="3102826" y="2172170"/>
                    </a:lnTo>
                    <a:lnTo>
                      <a:pt x="3101708" y="2171700"/>
                    </a:lnTo>
                    <a:lnTo>
                      <a:pt x="3099079" y="2171700"/>
                    </a:lnTo>
                    <a:lnTo>
                      <a:pt x="3097961" y="2172170"/>
                    </a:lnTo>
                    <a:lnTo>
                      <a:pt x="3096095" y="2174036"/>
                    </a:lnTo>
                    <a:lnTo>
                      <a:pt x="3095625" y="2175154"/>
                    </a:lnTo>
                    <a:lnTo>
                      <a:pt x="3095625" y="2177783"/>
                    </a:lnTo>
                    <a:lnTo>
                      <a:pt x="3096095" y="2178901"/>
                    </a:lnTo>
                    <a:lnTo>
                      <a:pt x="3097961" y="2180767"/>
                    </a:lnTo>
                    <a:lnTo>
                      <a:pt x="3099079" y="2181225"/>
                    </a:lnTo>
                    <a:lnTo>
                      <a:pt x="3101708" y="2181225"/>
                    </a:lnTo>
                    <a:lnTo>
                      <a:pt x="3102826" y="2180767"/>
                    </a:lnTo>
                    <a:lnTo>
                      <a:pt x="3104692" y="2178901"/>
                    </a:lnTo>
                    <a:lnTo>
                      <a:pt x="3105150" y="2177783"/>
                    </a:lnTo>
                    <a:lnTo>
                      <a:pt x="3105150" y="2175154"/>
                    </a:lnTo>
                    <a:close/>
                  </a:path>
                  <a:path w="5057775" h="2181225">
                    <a:moveTo>
                      <a:pt x="3105150" y="1451254"/>
                    </a:moveTo>
                    <a:lnTo>
                      <a:pt x="3104692" y="1450136"/>
                    </a:lnTo>
                    <a:lnTo>
                      <a:pt x="3102826" y="1448269"/>
                    </a:lnTo>
                    <a:lnTo>
                      <a:pt x="3101708" y="1447800"/>
                    </a:lnTo>
                    <a:lnTo>
                      <a:pt x="3099079" y="1447800"/>
                    </a:lnTo>
                    <a:lnTo>
                      <a:pt x="3097961" y="1448269"/>
                    </a:lnTo>
                    <a:lnTo>
                      <a:pt x="3096095" y="1450136"/>
                    </a:lnTo>
                    <a:lnTo>
                      <a:pt x="3095625" y="1451254"/>
                    </a:lnTo>
                    <a:lnTo>
                      <a:pt x="3095625" y="1453883"/>
                    </a:lnTo>
                    <a:lnTo>
                      <a:pt x="3096095" y="1455000"/>
                    </a:lnTo>
                    <a:lnTo>
                      <a:pt x="3097961" y="1456867"/>
                    </a:lnTo>
                    <a:lnTo>
                      <a:pt x="3099079" y="1457325"/>
                    </a:lnTo>
                    <a:lnTo>
                      <a:pt x="3101708" y="1457325"/>
                    </a:lnTo>
                    <a:lnTo>
                      <a:pt x="3102826" y="1456867"/>
                    </a:lnTo>
                    <a:lnTo>
                      <a:pt x="3104692" y="1455000"/>
                    </a:lnTo>
                    <a:lnTo>
                      <a:pt x="3105150" y="1453883"/>
                    </a:lnTo>
                    <a:lnTo>
                      <a:pt x="3105150" y="1451254"/>
                    </a:lnTo>
                    <a:close/>
                  </a:path>
                  <a:path w="5057775" h="2181225">
                    <a:moveTo>
                      <a:pt x="3105150" y="727354"/>
                    </a:moveTo>
                    <a:lnTo>
                      <a:pt x="3104692" y="726236"/>
                    </a:lnTo>
                    <a:lnTo>
                      <a:pt x="3102826" y="724369"/>
                    </a:lnTo>
                    <a:lnTo>
                      <a:pt x="3101708" y="723900"/>
                    </a:lnTo>
                    <a:lnTo>
                      <a:pt x="3099079" y="723900"/>
                    </a:lnTo>
                    <a:lnTo>
                      <a:pt x="3097961" y="724369"/>
                    </a:lnTo>
                    <a:lnTo>
                      <a:pt x="3096095" y="726236"/>
                    </a:lnTo>
                    <a:lnTo>
                      <a:pt x="3095625" y="727354"/>
                    </a:lnTo>
                    <a:lnTo>
                      <a:pt x="3095625" y="729983"/>
                    </a:lnTo>
                    <a:lnTo>
                      <a:pt x="3096095" y="731100"/>
                    </a:lnTo>
                    <a:lnTo>
                      <a:pt x="3097961" y="732967"/>
                    </a:lnTo>
                    <a:lnTo>
                      <a:pt x="3099079" y="733425"/>
                    </a:lnTo>
                    <a:lnTo>
                      <a:pt x="3101708" y="733425"/>
                    </a:lnTo>
                    <a:lnTo>
                      <a:pt x="3102826" y="732967"/>
                    </a:lnTo>
                    <a:lnTo>
                      <a:pt x="3104692" y="731100"/>
                    </a:lnTo>
                    <a:lnTo>
                      <a:pt x="3105150" y="729983"/>
                    </a:lnTo>
                    <a:lnTo>
                      <a:pt x="3105150" y="727354"/>
                    </a:lnTo>
                    <a:close/>
                  </a:path>
                  <a:path w="5057775" h="2181225">
                    <a:moveTo>
                      <a:pt x="3105150" y="3454"/>
                    </a:moveTo>
                    <a:lnTo>
                      <a:pt x="3104692" y="2336"/>
                    </a:lnTo>
                    <a:lnTo>
                      <a:pt x="3102826" y="469"/>
                    </a:lnTo>
                    <a:lnTo>
                      <a:pt x="3101708" y="0"/>
                    </a:lnTo>
                    <a:lnTo>
                      <a:pt x="3099079" y="0"/>
                    </a:lnTo>
                    <a:lnTo>
                      <a:pt x="3097961" y="469"/>
                    </a:lnTo>
                    <a:lnTo>
                      <a:pt x="3096095" y="2336"/>
                    </a:lnTo>
                    <a:lnTo>
                      <a:pt x="3095625" y="3454"/>
                    </a:lnTo>
                    <a:lnTo>
                      <a:pt x="3095625" y="6083"/>
                    </a:lnTo>
                    <a:lnTo>
                      <a:pt x="3096095" y="7200"/>
                    </a:lnTo>
                    <a:lnTo>
                      <a:pt x="3097961" y="9067"/>
                    </a:lnTo>
                    <a:lnTo>
                      <a:pt x="3099079" y="9525"/>
                    </a:lnTo>
                    <a:lnTo>
                      <a:pt x="3101708" y="9525"/>
                    </a:lnTo>
                    <a:lnTo>
                      <a:pt x="3102826" y="9067"/>
                    </a:lnTo>
                    <a:lnTo>
                      <a:pt x="3104692" y="7200"/>
                    </a:lnTo>
                    <a:lnTo>
                      <a:pt x="3105150" y="6083"/>
                    </a:lnTo>
                    <a:lnTo>
                      <a:pt x="3105150" y="3454"/>
                    </a:lnTo>
                    <a:close/>
                  </a:path>
                  <a:path w="5057775" h="2181225">
                    <a:moveTo>
                      <a:pt x="3152775" y="2175154"/>
                    </a:moveTo>
                    <a:lnTo>
                      <a:pt x="3152317" y="2174036"/>
                    </a:lnTo>
                    <a:lnTo>
                      <a:pt x="3150451" y="2172170"/>
                    </a:lnTo>
                    <a:lnTo>
                      <a:pt x="3149333" y="2171700"/>
                    </a:lnTo>
                    <a:lnTo>
                      <a:pt x="3146704" y="2171700"/>
                    </a:lnTo>
                    <a:lnTo>
                      <a:pt x="3145586" y="2172170"/>
                    </a:lnTo>
                    <a:lnTo>
                      <a:pt x="3143720" y="2174036"/>
                    </a:lnTo>
                    <a:lnTo>
                      <a:pt x="3143250" y="2175154"/>
                    </a:lnTo>
                    <a:lnTo>
                      <a:pt x="3143250" y="2177783"/>
                    </a:lnTo>
                    <a:lnTo>
                      <a:pt x="3143720" y="2178901"/>
                    </a:lnTo>
                    <a:lnTo>
                      <a:pt x="3145586" y="2180767"/>
                    </a:lnTo>
                    <a:lnTo>
                      <a:pt x="3146704" y="2181225"/>
                    </a:lnTo>
                    <a:lnTo>
                      <a:pt x="3149333" y="2181225"/>
                    </a:lnTo>
                    <a:lnTo>
                      <a:pt x="3150451" y="2180767"/>
                    </a:lnTo>
                    <a:lnTo>
                      <a:pt x="3152317" y="2178901"/>
                    </a:lnTo>
                    <a:lnTo>
                      <a:pt x="3152775" y="2177783"/>
                    </a:lnTo>
                    <a:lnTo>
                      <a:pt x="3152775" y="2175154"/>
                    </a:lnTo>
                    <a:close/>
                  </a:path>
                  <a:path w="5057775" h="2181225">
                    <a:moveTo>
                      <a:pt x="3152775" y="1451254"/>
                    </a:moveTo>
                    <a:lnTo>
                      <a:pt x="3152317" y="1450136"/>
                    </a:lnTo>
                    <a:lnTo>
                      <a:pt x="3150451" y="1448269"/>
                    </a:lnTo>
                    <a:lnTo>
                      <a:pt x="3149333" y="1447800"/>
                    </a:lnTo>
                    <a:lnTo>
                      <a:pt x="3146704" y="1447800"/>
                    </a:lnTo>
                    <a:lnTo>
                      <a:pt x="3145586" y="1448269"/>
                    </a:lnTo>
                    <a:lnTo>
                      <a:pt x="3143720" y="1450136"/>
                    </a:lnTo>
                    <a:lnTo>
                      <a:pt x="3143250" y="1451254"/>
                    </a:lnTo>
                    <a:lnTo>
                      <a:pt x="3143250" y="1453883"/>
                    </a:lnTo>
                    <a:lnTo>
                      <a:pt x="3143720" y="1455000"/>
                    </a:lnTo>
                    <a:lnTo>
                      <a:pt x="3145586" y="1456867"/>
                    </a:lnTo>
                    <a:lnTo>
                      <a:pt x="3146704" y="1457325"/>
                    </a:lnTo>
                    <a:lnTo>
                      <a:pt x="3149333" y="1457325"/>
                    </a:lnTo>
                    <a:lnTo>
                      <a:pt x="3150451" y="1456867"/>
                    </a:lnTo>
                    <a:lnTo>
                      <a:pt x="3152317" y="1455000"/>
                    </a:lnTo>
                    <a:lnTo>
                      <a:pt x="3152775" y="1453883"/>
                    </a:lnTo>
                    <a:lnTo>
                      <a:pt x="3152775" y="1451254"/>
                    </a:lnTo>
                    <a:close/>
                  </a:path>
                  <a:path w="5057775" h="2181225">
                    <a:moveTo>
                      <a:pt x="3152775" y="727354"/>
                    </a:moveTo>
                    <a:lnTo>
                      <a:pt x="3152317" y="726236"/>
                    </a:lnTo>
                    <a:lnTo>
                      <a:pt x="3150451" y="724369"/>
                    </a:lnTo>
                    <a:lnTo>
                      <a:pt x="3149333" y="723900"/>
                    </a:lnTo>
                    <a:lnTo>
                      <a:pt x="3146704" y="723900"/>
                    </a:lnTo>
                    <a:lnTo>
                      <a:pt x="3145586" y="724369"/>
                    </a:lnTo>
                    <a:lnTo>
                      <a:pt x="3143720" y="726236"/>
                    </a:lnTo>
                    <a:lnTo>
                      <a:pt x="3143250" y="727354"/>
                    </a:lnTo>
                    <a:lnTo>
                      <a:pt x="3143250" y="729983"/>
                    </a:lnTo>
                    <a:lnTo>
                      <a:pt x="3143720" y="731100"/>
                    </a:lnTo>
                    <a:lnTo>
                      <a:pt x="3145586" y="732967"/>
                    </a:lnTo>
                    <a:lnTo>
                      <a:pt x="3146704" y="733425"/>
                    </a:lnTo>
                    <a:lnTo>
                      <a:pt x="3149333" y="733425"/>
                    </a:lnTo>
                    <a:lnTo>
                      <a:pt x="3150451" y="732967"/>
                    </a:lnTo>
                    <a:lnTo>
                      <a:pt x="3152317" y="731100"/>
                    </a:lnTo>
                    <a:lnTo>
                      <a:pt x="3152775" y="729983"/>
                    </a:lnTo>
                    <a:lnTo>
                      <a:pt x="3152775" y="727354"/>
                    </a:lnTo>
                    <a:close/>
                  </a:path>
                  <a:path w="5057775" h="2181225">
                    <a:moveTo>
                      <a:pt x="3152775" y="3454"/>
                    </a:moveTo>
                    <a:lnTo>
                      <a:pt x="3152317" y="2336"/>
                    </a:lnTo>
                    <a:lnTo>
                      <a:pt x="3150451" y="469"/>
                    </a:lnTo>
                    <a:lnTo>
                      <a:pt x="3149333" y="0"/>
                    </a:lnTo>
                    <a:lnTo>
                      <a:pt x="3146704" y="0"/>
                    </a:lnTo>
                    <a:lnTo>
                      <a:pt x="3145586" y="469"/>
                    </a:lnTo>
                    <a:lnTo>
                      <a:pt x="3143720" y="2336"/>
                    </a:lnTo>
                    <a:lnTo>
                      <a:pt x="3143250" y="3454"/>
                    </a:lnTo>
                    <a:lnTo>
                      <a:pt x="3143250" y="6083"/>
                    </a:lnTo>
                    <a:lnTo>
                      <a:pt x="3143720" y="7200"/>
                    </a:lnTo>
                    <a:lnTo>
                      <a:pt x="3145586" y="9067"/>
                    </a:lnTo>
                    <a:lnTo>
                      <a:pt x="3146704" y="9525"/>
                    </a:lnTo>
                    <a:lnTo>
                      <a:pt x="3149333" y="9525"/>
                    </a:lnTo>
                    <a:lnTo>
                      <a:pt x="3150451" y="9067"/>
                    </a:lnTo>
                    <a:lnTo>
                      <a:pt x="3152317" y="7200"/>
                    </a:lnTo>
                    <a:lnTo>
                      <a:pt x="3152775" y="6083"/>
                    </a:lnTo>
                    <a:lnTo>
                      <a:pt x="3152775" y="3454"/>
                    </a:lnTo>
                    <a:close/>
                  </a:path>
                  <a:path w="5057775" h="2181225">
                    <a:moveTo>
                      <a:pt x="3200400" y="2175154"/>
                    </a:moveTo>
                    <a:lnTo>
                      <a:pt x="3199942" y="2174036"/>
                    </a:lnTo>
                    <a:lnTo>
                      <a:pt x="3198076" y="2172170"/>
                    </a:lnTo>
                    <a:lnTo>
                      <a:pt x="3196958" y="2171700"/>
                    </a:lnTo>
                    <a:lnTo>
                      <a:pt x="3194329" y="2171700"/>
                    </a:lnTo>
                    <a:lnTo>
                      <a:pt x="3193211" y="2172170"/>
                    </a:lnTo>
                    <a:lnTo>
                      <a:pt x="3191345" y="2174036"/>
                    </a:lnTo>
                    <a:lnTo>
                      <a:pt x="3190875" y="2175154"/>
                    </a:lnTo>
                    <a:lnTo>
                      <a:pt x="3190875" y="2177783"/>
                    </a:lnTo>
                    <a:lnTo>
                      <a:pt x="3191345" y="2178901"/>
                    </a:lnTo>
                    <a:lnTo>
                      <a:pt x="3193211" y="2180767"/>
                    </a:lnTo>
                    <a:lnTo>
                      <a:pt x="3194329" y="2181225"/>
                    </a:lnTo>
                    <a:lnTo>
                      <a:pt x="3196958" y="2181225"/>
                    </a:lnTo>
                    <a:lnTo>
                      <a:pt x="3198076" y="2180767"/>
                    </a:lnTo>
                    <a:lnTo>
                      <a:pt x="3199942" y="2178901"/>
                    </a:lnTo>
                    <a:lnTo>
                      <a:pt x="3200400" y="2177783"/>
                    </a:lnTo>
                    <a:lnTo>
                      <a:pt x="3200400" y="2175154"/>
                    </a:lnTo>
                    <a:close/>
                  </a:path>
                  <a:path w="5057775" h="2181225">
                    <a:moveTo>
                      <a:pt x="3200400" y="1451254"/>
                    </a:moveTo>
                    <a:lnTo>
                      <a:pt x="3199942" y="1450136"/>
                    </a:lnTo>
                    <a:lnTo>
                      <a:pt x="3198076" y="1448269"/>
                    </a:lnTo>
                    <a:lnTo>
                      <a:pt x="3196958" y="1447800"/>
                    </a:lnTo>
                    <a:lnTo>
                      <a:pt x="3194329" y="1447800"/>
                    </a:lnTo>
                    <a:lnTo>
                      <a:pt x="3193211" y="1448269"/>
                    </a:lnTo>
                    <a:lnTo>
                      <a:pt x="3191345" y="1450136"/>
                    </a:lnTo>
                    <a:lnTo>
                      <a:pt x="3190875" y="1451254"/>
                    </a:lnTo>
                    <a:lnTo>
                      <a:pt x="3190875" y="1453883"/>
                    </a:lnTo>
                    <a:lnTo>
                      <a:pt x="3191345" y="1455000"/>
                    </a:lnTo>
                    <a:lnTo>
                      <a:pt x="3193211" y="1456867"/>
                    </a:lnTo>
                    <a:lnTo>
                      <a:pt x="3194329" y="1457325"/>
                    </a:lnTo>
                    <a:lnTo>
                      <a:pt x="3196958" y="1457325"/>
                    </a:lnTo>
                    <a:lnTo>
                      <a:pt x="3198076" y="1456867"/>
                    </a:lnTo>
                    <a:lnTo>
                      <a:pt x="3199942" y="1455000"/>
                    </a:lnTo>
                    <a:lnTo>
                      <a:pt x="3200400" y="1453883"/>
                    </a:lnTo>
                    <a:lnTo>
                      <a:pt x="3200400" y="1451254"/>
                    </a:lnTo>
                    <a:close/>
                  </a:path>
                  <a:path w="5057775" h="2181225">
                    <a:moveTo>
                      <a:pt x="3200400" y="727354"/>
                    </a:moveTo>
                    <a:lnTo>
                      <a:pt x="3199942" y="726236"/>
                    </a:lnTo>
                    <a:lnTo>
                      <a:pt x="3198076" y="724369"/>
                    </a:lnTo>
                    <a:lnTo>
                      <a:pt x="3196958" y="723900"/>
                    </a:lnTo>
                    <a:lnTo>
                      <a:pt x="3194329" y="723900"/>
                    </a:lnTo>
                    <a:lnTo>
                      <a:pt x="3193211" y="724369"/>
                    </a:lnTo>
                    <a:lnTo>
                      <a:pt x="3191345" y="726236"/>
                    </a:lnTo>
                    <a:lnTo>
                      <a:pt x="3190875" y="727354"/>
                    </a:lnTo>
                    <a:lnTo>
                      <a:pt x="3190875" y="729983"/>
                    </a:lnTo>
                    <a:lnTo>
                      <a:pt x="3191345" y="731100"/>
                    </a:lnTo>
                    <a:lnTo>
                      <a:pt x="3193211" y="732967"/>
                    </a:lnTo>
                    <a:lnTo>
                      <a:pt x="3194329" y="733425"/>
                    </a:lnTo>
                    <a:lnTo>
                      <a:pt x="3196958" y="733425"/>
                    </a:lnTo>
                    <a:lnTo>
                      <a:pt x="3198076" y="732967"/>
                    </a:lnTo>
                    <a:lnTo>
                      <a:pt x="3199942" y="731100"/>
                    </a:lnTo>
                    <a:lnTo>
                      <a:pt x="3200400" y="729983"/>
                    </a:lnTo>
                    <a:lnTo>
                      <a:pt x="3200400" y="727354"/>
                    </a:lnTo>
                    <a:close/>
                  </a:path>
                  <a:path w="5057775" h="2181225">
                    <a:moveTo>
                      <a:pt x="3200400" y="3454"/>
                    </a:moveTo>
                    <a:lnTo>
                      <a:pt x="3199942" y="2336"/>
                    </a:lnTo>
                    <a:lnTo>
                      <a:pt x="3198076" y="469"/>
                    </a:lnTo>
                    <a:lnTo>
                      <a:pt x="3196958" y="0"/>
                    </a:lnTo>
                    <a:lnTo>
                      <a:pt x="3194329" y="0"/>
                    </a:lnTo>
                    <a:lnTo>
                      <a:pt x="3193211" y="469"/>
                    </a:lnTo>
                    <a:lnTo>
                      <a:pt x="3191345" y="2336"/>
                    </a:lnTo>
                    <a:lnTo>
                      <a:pt x="3190875" y="3454"/>
                    </a:lnTo>
                    <a:lnTo>
                      <a:pt x="3190875" y="6083"/>
                    </a:lnTo>
                    <a:lnTo>
                      <a:pt x="3191345" y="7200"/>
                    </a:lnTo>
                    <a:lnTo>
                      <a:pt x="3193211" y="9067"/>
                    </a:lnTo>
                    <a:lnTo>
                      <a:pt x="3194329" y="9525"/>
                    </a:lnTo>
                    <a:lnTo>
                      <a:pt x="3196958" y="9525"/>
                    </a:lnTo>
                    <a:lnTo>
                      <a:pt x="3198076" y="9067"/>
                    </a:lnTo>
                    <a:lnTo>
                      <a:pt x="3199942" y="7200"/>
                    </a:lnTo>
                    <a:lnTo>
                      <a:pt x="3200400" y="6083"/>
                    </a:lnTo>
                    <a:lnTo>
                      <a:pt x="3200400" y="3454"/>
                    </a:lnTo>
                    <a:close/>
                  </a:path>
                  <a:path w="5057775" h="2181225">
                    <a:moveTo>
                      <a:pt x="3248025" y="2175154"/>
                    </a:moveTo>
                    <a:lnTo>
                      <a:pt x="3247567" y="2174036"/>
                    </a:lnTo>
                    <a:lnTo>
                      <a:pt x="3245701" y="2172170"/>
                    </a:lnTo>
                    <a:lnTo>
                      <a:pt x="3244583" y="2171700"/>
                    </a:lnTo>
                    <a:lnTo>
                      <a:pt x="3241954" y="2171700"/>
                    </a:lnTo>
                    <a:lnTo>
                      <a:pt x="3240836" y="2172170"/>
                    </a:lnTo>
                    <a:lnTo>
                      <a:pt x="3238970" y="2174036"/>
                    </a:lnTo>
                    <a:lnTo>
                      <a:pt x="3238500" y="2175154"/>
                    </a:lnTo>
                    <a:lnTo>
                      <a:pt x="3238500" y="2177783"/>
                    </a:lnTo>
                    <a:lnTo>
                      <a:pt x="3238970" y="2178901"/>
                    </a:lnTo>
                    <a:lnTo>
                      <a:pt x="3240836" y="2180767"/>
                    </a:lnTo>
                    <a:lnTo>
                      <a:pt x="3241954" y="2181225"/>
                    </a:lnTo>
                    <a:lnTo>
                      <a:pt x="3244583" y="2181225"/>
                    </a:lnTo>
                    <a:lnTo>
                      <a:pt x="3245701" y="2180767"/>
                    </a:lnTo>
                    <a:lnTo>
                      <a:pt x="3247567" y="2178901"/>
                    </a:lnTo>
                    <a:lnTo>
                      <a:pt x="3248025" y="2177783"/>
                    </a:lnTo>
                    <a:lnTo>
                      <a:pt x="3248025" y="2175154"/>
                    </a:lnTo>
                    <a:close/>
                  </a:path>
                  <a:path w="5057775" h="2181225">
                    <a:moveTo>
                      <a:pt x="3248025" y="1451254"/>
                    </a:moveTo>
                    <a:lnTo>
                      <a:pt x="3247567" y="1450136"/>
                    </a:lnTo>
                    <a:lnTo>
                      <a:pt x="3245701" y="1448269"/>
                    </a:lnTo>
                    <a:lnTo>
                      <a:pt x="3244583" y="1447800"/>
                    </a:lnTo>
                    <a:lnTo>
                      <a:pt x="3241954" y="1447800"/>
                    </a:lnTo>
                    <a:lnTo>
                      <a:pt x="3240836" y="1448269"/>
                    </a:lnTo>
                    <a:lnTo>
                      <a:pt x="3238970" y="1450136"/>
                    </a:lnTo>
                    <a:lnTo>
                      <a:pt x="3238500" y="1451254"/>
                    </a:lnTo>
                    <a:lnTo>
                      <a:pt x="3238500" y="1453883"/>
                    </a:lnTo>
                    <a:lnTo>
                      <a:pt x="3238970" y="1455000"/>
                    </a:lnTo>
                    <a:lnTo>
                      <a:pt x="3240836" y="1456867"/>
                    </a:lnTo>
                    <a:lnTo>
                      <a:pt x="3241954" y="1457325"/>
                    </a:lnTo>
                    <a:lnTo>
                      <a:pt x="3244583" y="1457325"/>
                    </a:lnTo>
                    <a:lnTo>
                      <a:pt x="3245701" y="1456867"/>
                    </a:lnTo>
                    <a:lnTo>
                      <a:pt x="3247567" y="1455000"/>
                    </a:lnTo>
                    <a:lnTo>
                      <a:pt x="3248025" y="1453883"/>
                    </a:lnTo>
                    <a:lnTo>
                      <a:pt x="3248025" y="1451254"/>
                    </a:lnTo>
                    <a:close/>
                  </a:path>
                  <a:path w="5057775" h="2181225">
                    <a:moveTo>
                      <a:pt x="3248025" y="727354"/>
                    </a:moveTo>
                    <a:lnTo>
                      <a:pt x="3247567" y="726236"/>
                    </a:lnTo>
                    <a:lnTo>
                      <a:pt x="3245701" y="724369"/>
                    </a:lnTo>
                    <a:lnTo>
                      <a:pt x="3244583" y="723900"/>
                    </a:lnTo>
                    <a:lnTo>
                      <a:pt x="3241954" y="723900"/>
                    </a:lnTo>
                    <a:lnTo>
                      <a:pt x="3240836" y="724369"/>
                    </a:lnTo>
                    <a:lnTo>
                      <a:pt x="3238970" y="726236"/>
                    </a:lnTo>
                    <a:lnTo>
                      <a:pt x="3238500" y="727354"/>
                    </a:lnTo>
                    <a:lnTo>
                      <a:pt x="3238500" y="729983"/>
                    </a:lnTo>
                    <a:lnTo>
                      <a:pt x="3238970" y="731100"/>
                    </a:lnTo>
                    <a:lnTo>
                      <a:pt x="3240836" y="732967"/>
                    </a:lnTo>
                    <a:lnTo>
                      <a:pt x="3241954" y="733425"/>
                    </a:lnTo>
                    <a:lnTo>
                      <a:pt x="3244583" y="733425"/>
                    </a:lnTo>
                    <a:lnTo>
                      <a:pt x="3245701" y="732967"/>
                    </a:lnTo>
                    <a:lnTo>
                      <a:pt x="3247567" y="731100"/>
                    </a:lnTo>
                    <a:lnTo>
                      <a:pt x="3248025" y="729983"/>
                    </a:lnTo>
                    <a:lnTo>
                      <a:pt x="3248025" y="727354"/>
                    </a:lnTo>
                    <a:close/>
                  </a:path>
                  <a:path w="5057775" h="2181225">
                    <a:moveTo>
                      <a:pt x="3248025" y="3454"/>
                    </a:moveTo>
                    <a:lnTo>
                      <a:pt x="3247567" y="2336"/>
                    </a:lnTo>
                    <a:lnTo>
                      <a:pt x="3245701" y="469"/>
                    </a:lnTo>
                    <a:lnTo>
                      <a:pt x="3244583" y="0"/>
                    </a:lnTo>
                    <a:lnTo>
                      <a:pt x="3241954" y="0"/>
                    </a:lnTo>
                    <a:lnTo>
                      <a:pt x="3240836" y="469"/>
                    </a:lnTo>
                    <a:lnTo>
                      <a:pt x="3238970" y="2336"/>
                    </a:lnTo>
                    <a:lnTo>
                      <a:pt x="3238500" y="3454"/>
                    </a:lnTo>
                    <a:lnTo>
                      <a:pt x="3238500" y="6083"/>
                    </a:lnTo>
                    <a:lnTo>
                      <a:pt x="3238970" y="7200"/>
                    </a:lnTo>
                    <a:lnTo>
                      <a:pt x="3240836" y="9067"/>
                    </a:lnTo>
                    <a:lnTo>
                      <a:pt x="3241954" y="9525"/>
                    </a:lnTo>
                    <a:lnTo>
                      <a:pt x="3244583" y="9525"/>
                    </a:lnTo>
                    <a:lnTo>
                      <a:pt x="3245701" y="9067"/>
                    </a:lnTo>
                    <a:lnTo>
                      <a:pt x="3247567" y="7200"/>
                    </a:lnTo>
                    <a:lnTo>
                      <a:pt x="3248025" y="6083"/>
                    </a:lnTo>
                    <a:lnTo>
                      <a:pt x="3248025" y="3454"/>
                    </a:lnTo>
                    <a:close/>
                  </a:path>
                  <a:path w="5057775" h="2181225">
                    <a:moveTo>
                      <a:pt x="3295650" y="2175154"/>
                    </a:moveTo>
                    <a:lnTo>
                      <a:pt x="3295192" y="2174036"/>
                    </a:lnTo>
                    <a:lnTo>
                      <a:pt x="3293326" y="2172170"/>
                    </a:lnTo>
                    <a:lnTo>
                      <a:pt x="3292208" y="2171700"/>
                    </a:lnTo>
                    <a:lnTo>
                      <a:pt x="3289579" y="2171700"/>
                    </a:lnTo>
                    <a:lnTo>
                      <a:pt x="3288461" y="2172170"/>
                    </a:lnTo>
                    <a:lnTo>
                      <a:pt x="3286595" y="2174036"/>
                    </a:lnTo>
                    <a:lnTo>
                      <a:pt x="3286125" y="2175154"/>
                    </a:lnTo>
                    <a:lnTo>
                      <a:pt x="3286125" y="2177783"/>
                    </a:lnTo>
                    <a:lnTo>
                      <a:pt x="3286595" y="2178901"/>
                    </a:lnTo>
                    <a:lnTo>
                      <a:pt x="3288461" y="2180767"/>
                    </a:lnTo>
                    <a:lnTo>
                      <a:pt x="3289579" y="2181225"/>
                    </a:lnTo>
                    <a:lnTo>
                      <a:pt x="3292208" y="2181225"/>
                    </a:lnTo>
                    <a:lnTo>
                      <a:pt x="3293326" y="2180767"/>
                    </a:lnTo>
                    <a:lnTo>
                      <a:pt x="3295192" y="2178901"/>
                    </a:lnTo>
                    <a:lnTo>
                      <a:pt x="3295650" y="2177783"/>
                    </a:lnTo>
                    <a:lnTo>
                      <a:pt x="3295650" y="2175154"/>
                    </a:lnTo>
                    <a:close/>
                  </a:path>
                  <a:path w="5057775" h="2181225">
                    <a:moveTo>
                      <a:pt x="3295650" y="1451254"/>
                    </a:moveTo>
                    <a:lnTo>
                      <a:pt x="3295192" y="1450136"/>
                    </a:lnTo>
                    <a:lnTo>
                      <a:pt x="3293326" y="1448269"/>
                    </a:lnTo>
                    <a:lnTo>
                      <a:pt x="3292208" y="1447800"/>
                    </a:lnTo>
                    <a:lnTo>
                      <a:pt x="3289579" y="1447800"/>
                    </a:lnTo>
                    <a:lnTo>
                      <a:pt x="3288461" y="1448269"/>
                    </a:lnTo>
                    <a:lnTo>
                      <a:pt x="3286595" y="1450136"/>
                    </a:lnTo>
                    <a:lnTo>
                      <a:pt x="3286125" y="1451254"/>
                    </a:lnTo>
                    <a:lnTo>
                      <a:pt x="3286125" y="1453883"/>
                    </a:lnTo>
                    <a:lnTo>
                      <a:pt x="3286595" y="1455000"/>
                    </a:lnTo>
                    <a:lnTo>
                      <a:pt x="3288461" y="1456867"/>
                    </a:lnTo>
                    <a:lnTo>
                      <a:pt x="3289579" y="1457325"/>
                    </a:lnTo>
                    <a:lnTo>
                      <a:pt x="3292208" y="1457325"/>
                    </a:lnTo>
                    <a:lnTo>
                      <a:pt x="3293326" y="1456867"/>
                    </a:lnTo>
                    <a:lnTo>
                      <a:pt x="3295192" y="1455000"/>
                    </a:lnTo>
                    <a:lnTo>
                      <a:pt x="3295650" y="1453883"/>
                    </a:lnTo>
                    <a:lnTo>
                      <a:pt x="3295650" y="1451254"/>
                    </a:lnTo>
                    <a:close/>
                  </a:path>
                  <a:path w="5057775" h="2181225">
                    <a:moveTo>
                      <a:pt x="3295650" y="727354"/>
                    </a:moveTo>
                    <a:lnTo>
                      <a:pt x="3295192" y="726236"/>
                    </a:lnTo>
                    <a:lnTo>
                      <a:pt x="3293326" y="724369"/>
                    </a:lnTo>
                    <a:lnTo>
                      <a:pt x="3292208" y="723900"/>
                    </a:lnTo>
                    <a:lnTo>
                      <a:pt x="3289579" y="723900"/>
                    </a:lnTo>
                    <a:lnTo>
                      <a:pt x="3288461" y="724369"/>
                    </a:lnTo>
                    <a:lnTo>
                      <a:pt x="3286595" y="726236"/>
                    </a:lnTo>
                    <a:lnTo>
                      <a:pt x="3286125" y="727354"/>
                    </a:lnTo>
                    <a:lnTo>
                      <a:pt x="3286125" y="729983"/>
                    </a:lnTo>
                    <a:lnTo>
                      <a:pt x="3286595" y="731100"/>
                    </a:lnTo>
                    <a:lnTo>
                      <a:pt x="3288461" y="732967"/>
                    </a:lnTo>
                    <a:lnTo>
                      <a:pt x="3289579" y="733425"/>
                    </a:lnTo>
                    <a:lnTo>
                      <a:pt x="3292208" y="733425"/>
                    </a:lnTo>
                    <a:lnTo>
                      <a:pt x="3293326" y="732967"/>
                    </a:lnTo>
                    <a:lnTo>
                      <a:pt x="3295192" y="731100"/>
                    </a:lnTo>
                    <a:lnTo>
                      <a:pt x="3295650" y="729983"/>
                    </a:lnTo>
                    <a:lnTo>
                      <a:pt x="3295650" y="727354"/>
                    </a:lnTo>
                    <a:close/>
                  </a:path>
                  <a:path w="5057775" h="2181225">
                    <a:moveTo>
                      <a:pt x="3295650" y="3454"/>
                    </a:moveTo>
                    <a:lnTo>
                      <a:pt x="3295192" y="2336"/>
                    </a:lnTo>
                    <a:lnTo>
                      <a:pt x="3293326" y="469"/>
                    </a:lnTo>
                    <a:lnTo>
                      <a:pt x="3292208" y="0"/>
                    </a:lnTo>
                    <a:lnTo>
                      <a:pt x="3289579" y="0"/>
                    </a:lnTo>
                    <a:lnTo>
                      <a:pt x="3288461" y="469"/>
                    </a:lnTo>
                    <a:lnTo>
                      <a:pt x="3286595" y="2336"/>
                    </a:lnTo>
                    <a:lnTo>
                      <a:pt x="3286125" y="3454"/>
                    </a:lnTo>
                    <a:lnTo>
                      <a:pt x="3286125" y="6083"/>
                    </a:lnTo>
                    <a:lnTo>
                      <a:pt x="3286595" y="7200"/>
                    </a:lnTo>
                    <a:lnTo>
                      <a:pt x="3288461" y="9067"/>
                    </a:lnTo>
                    <a:lnTo>
                      <a:pt x="3289579" y="9525"/>
                    </a:lnTo>
                    <a:lnTo>
                      <a:pt x="3292208" y="9525"/>
                    </a:lnTo>
                    <a:lnTo>
                      <a:pt x="3293326" y="9067"/>
                    </a:lnTo>
                    <a:lnTo>
                      <a:pt x="3295192" y="7200"/>
                    </a:lnTo>
                    <a:lnTo>
                      <a:pt x="3295650" y="6083"/>
                    </a:lnTo>
                    <a:lnTo>
                      <a:pt x="3295650" y="3454"/>
                    </a:lnTo>
                    <a:close/>
                  </a:path>
                  <a:path w="5057775" h="2181225">
                    <a:moveTo>
                      <a:pt x="3343275" y="2175154"/>
                    </a:moveTo>
                    <a:lnTo>
                      <a:pt x="3342817" y="2174036"/>
                    </a:lnTo>
                    <a:lnTo>
                      <a:pt x="3340951" y="2172170"/>
                    </a:lnTo>
                    <a:lnTo>
                      <a:pt x="3339833" y="2171700"/>
                    </a:lnTo>
                    <a:lnTo>
                      <a:pt x="3337204" y="2171700"/>
                    </a:lnTo>
                    <a:lnTo>
                      <a:pt x="3336074" y="2172170"/>
                    </a:lnTo>
                    <a:lnTo>
                      <a:pt x="3334220" y="2174036"/>
                    </a:lnTo>
                    <a:lnTo>
                      <a:pt x="3333750" y="2175154"/>
                    </a:lnTo>
                    <a:lnTo>
                      <a:pt x="3333750" y="2177783"/>
                    </a:lnTo>
                    <a:lnTo>
                      <a:pt x="3334220" y="2178901"/>
                    </a:lnTo>
                    <a:lnTo>
                      <a:pt x="3336074" y="2180767"/>
                    </a:lnTo>
                    <a:lnTo>
                      <a:pt x="3337204" y="2181225"/>
                    </a:lnTo>
                    <a:lnTo>
                      <a:pt x="3339833" y="2181225"/>
                    </a:lnTo>
                    <a:lnTo>
                      <a:pt x="3340951" y="2180767"/>
                    </a:lnTo>
                    <a:lnTo>
                      <a:pt x="3342817" y="2178901"/>
                    </a:lnTo>
                    <a:lnTo>
                      <a:pt x="3343275" y="2177783"/>
                    </a:lnTo>
                    <a:lnTo>
                      <a:pt x="3343275" y="2175154"/>
                    </a:lnTo>
                    <a:close/>
                  </a:path>
                  <a:path w="5057775" h="2181225">
                    <a:moveTo>
                      <a:pt x="3343275" y="1451254"/>
                    </a:moveTo>
                    <a:lnTo>
                      <a:pt x="3342817" y="1450136"/>
                    </a:lnTo>
                    <a:lnTo>
                      <a:pt x="3340951" y="1448269"/>
                    </a:lnTo>
                    <a:lnTo>
                      <a:pt x="3339833" y="1447800"/>
                    </a:lnTo>
                    <a:lnTo>
                      <a:pt x="3337204" y="1447800"/>
                    </a:lnTo>
                    <a:lnTo>
                      <a:pt x="3336074" y="1448269"/>
                    </a:lnTo>
                    <a:lnTo>
                      <a:pt x="3334220" y="1450136"/>
                    </a:lnTo>
                    <a:lnTo>
                      <a:pt x="3333750" y="1451254"/>
                    </a:lnTo>
                    <a:lnTo>
                      <a:pt x="3333750" y="1453883"/>
                    </a:lnTo>
                    <a:lnTo>
                      <a:pt x="3334220" y="1455000"/>
                    </a:lnTo>
                    <a:lnTo>
                      <a:pt x="3336074" y="1456867"/>
                    </a:lnTo>
                    <a:lnTo>
                      <a:pt x="3337204" y="1457325"/>
                    </a:lnTo>
                    <a:lnTo>
                      <a:pt x="3339833" y="1457325"/>
                    </a:lnTo>
                    <a:lnTo>
                      <a:pt x="3340951" y="1456867"/>
                    </a:lnTo>
                    <a:lnTo>
                      <a:pt x="3342817" y="1455000"/>
                    </a:lnTo>
                    <a:lnTo>
                      <a:pt x="3343275" y="1453883"/>
                    </a:lnTo>
                    <a:lnTo>
                      <a:pt x="3343275" y="1451254"/>
                    </a:lnTo>
                    <a:close/>
                  </a:path>
                  <a:path w="5057775" h="2181225">
                    <a:moveTo>
                      <a:pt x="3343275" y="727354"/>
                    </a:moveTo>
                    <a:lnTo>
                      <a:pt x="3342817" y="726236"/>
                    </a:lnTo>
                    <a:lnTo>
                      <a:pt x="3340951" y="724369"/>
                    </a:lnTo>
                    <a:lnTo>
                      <a:pt x="3339833" y="723900"/>
                    </a:lnTo>
                    <a:lnTo>
                      <a:pt x="3337204" y="723900"/>
                    </a:lnTo>
                    <a:lnTo>
                      <a:pt x="3336074" y="724369"/>
                    </a:lnTo>
                    <a:lnTo>
                      <a:pt x="3334220" y="726236"/>
                    </a:lnTo>
                    <a:lnTo>
                      <a:pt x="3333750" y="727354"/>
                    </a:lnTo>
                    <a:lnTo>
                      <a:pt x="3333750" y="729983"/>
                    </a:lnTo>
                    <a:lnTo>
                      <a:pt x="3334220" y="731100"/>
                    </a:lnTo>
                    <a:lnTo>
                      <a:pt x="3336074" y="732967"/>
                    </a:lnTo>
                    <a:lnTo>
                      <a:pt x="3337204" y="733425"/>
                    </a:lnTo>
                    <a:lnTo>
                      <a:pt x="3339833" y="733425"/>
                    </a:lnTo>
                    <a:lnTo>
                      <a:pt x="3340951" y="732967"/>
                    </a:lnTo>
                    <a:lnTo>
                      <a:pt x="3342817" y="731100"/>
                    </a:lnTo>
                    <a:lnTo>
                      <a:pt x="3343275" y="729983"/>
                    </a:lnTo>
                    <a:lnTo>
                      <a:pt x="3343275" y="727354"/>
                    </a:lnTo>
                    <a:close/>
                  </a:path>
                  <a:path w="5057775" h="2181225">
                    <a:moveTo>
                      <a:pt x="3343275" y="3454"/>
                    </a:moveTo>
                    <a:lnTo>
                      <a:pt x="3342817" y="2336"/>
                    </a:lnTo>
                    <a:lnTo>
                      <a:pt x="3340951" y="469"/>
                    </a:lnTo>
                    <a:lnTo>
                      <a:pt x="3339833" y="0"/>
                    </a:lnTo>
                    <a:lnTo>
                      <a:pt x="3337204" y="0"/>
                    </a:lnTo>
                    <a:lnTo>
                      <a:pt x="3336074" y="469"/>
                    </a:lnTo>
                    <a:lnTo>
                      <a:pt x="3334220" y="2336"/>
                    </a:lnTo>
                    <a:lnTo>
                      <a:pt x="3333750" y="3454"/>
                    </a:lnTo>
                    <a:lnTo>
                      <a:pt x="3333750" y="6083"/>
                    </a:lnTo>
                    <a:lnTo>
                      <a:pt x="3334220" y="7200"/>
                    </a:lnTo>
                    <a:lnTo>
                      <a:pt x="3336074" y="9067"/>
                    </a:lnTo>
                    <a:lnTo>
                      <a:pt x="3337204" y="9525"/>
                    </a:lnTo>
                    <a:lnTo>
                      <a:pt x="3339833" y="9525"/>
                    </a:lnTo>
                    <a:lnTo>
                      <a:pt x="3340951" y="9067"/>
                    </a:lnTo>
                    <a:lnTo>
                      <a:pt x="3342817" y="7200"/>
                    </a:lnTo>
                    <a:lnTo>
                      <a:pt x="3343275" y="6083"/>
                    </a:lnTo>
                    <a:lnTo>
                      <a:pt x="3343275" y="3454"/>
                    </a:lnTo>
                    <a:close/>
                  </a:path>
                  <a:path w="5057775" h="2181225">
                    <a:moveTo>
                      <a:pt x="3390900" y="2175154"/>
                    </a:moveTo>
                    <a:lnTo>
                      <a:pt x="3390442" y="2174036"/>
                    </a:lnTo>
                    <a:lnTo>
                      <a:pt x="3388576" y="2172170"/>
                    </a:lnTo>
                    <a:lnTo>
                      <a:pt x="3387458" y="2171700"/>
                    </a:lnTo>
                    <a:lnTo>
                      <a:pt x="3384829" y="2171700"/>
                    </a:lnTo>
                    <a:lnTo>
                      <a:pt x="3383699" y="2172170"/>
                    </a:lnTo>
                    <a:lnTo>
                      <a:pt x="3381845" y="2174036"/>
                    </a:lnTo>
                    <a:lnTo>
                      <a:pt x="3381375" y="2175154"/>
                    </a:lnTo>
                    <a:lnTo>
                      <a:pt x="3381375" y="2177783"/>
                    </a:lnTo>
                    <a:lnTo>
                      <a:pt x="3381845" y="2178901"/>
                    </a:lnTo>
                    <a:lnTo>
                      <a:pt x="3383699" y="2180767"/>
                    </a:lnTo>
                    <a:lnTo>
                      <a:pt x="3384829" y="2181225"/>
                    </a:lnTo>
                    <a:lnTo>
                      <a:pt x="3387458" y="2181225"/>
                    </a:lnTo>
                    <a:lnTo>
                      <a:pt x="3388576" y="2180767"/>
                    </a:lnTo>
                    <a:lnTo>
                      <a:pt x="3390442" y="2178901"/>
                    </a:lnTo>
                    <a:lnTo>
                      <a:pt x="3390900" y="2177783"/>
                    </a:lnTo>
                    <a:lnTo>
                      <a:pt x="3390900" y="2175154"/>
                    </a:lnTo>
                    <a:close/>
                  </a:path>
                  <a:path w="5057775" h="2181225">
                    <a:moveTo>
                      <a:pt x="3390900" y="1451254"/>
                    </a:moveTo>
                    <a:lnTo>
                      <a:pt x="3390442" y="1450136"/>
                    </a:lnTo>
                    <a:lnTo>
                      <a:pt x="3388576" y="1448269"/>
                    </a:lnTo>
                    <a:lnTo>
                      <a:pt x="3387458" y="1447800"/>
                    </a:lnTo>
                    <a:lnTo>
                      <a:pt x="3384829" y="1447800"/>
                    </a:lnTo>
                    <a:lnTo>
                      <a:pt x="3383699" y="1448269"/>
                    </a:lnTo>
                    <a:lnTo>
                      <a:pt x="3381845" y="1450136"/>
                    </a:lnTo>
                    <a:lnTo>
                      <a:pt x="3381375" y="1451254"/>
                    </a:lnTo>
                    <a:lnTo>
                      <a:pt x="3381375" y="1453883"/>
                    </a:lnTo>
                    <a:lnTo>
                      <a:pt x="3381845" y="1455000"/>
                    </a:lnTo>
                    <a:lnTo>
                      <a:pt x="3383699" y="1456867"/>
                    </a:lnTo>
                    <a:lnTo>
                      <a:pt x="3384829" y="1457325"/>
                    </a:lnTo>
                    <a:lnTo>
                      <a:pt x="3387458" y="1457325"/>
                    </a:lnTo>
                    <a:lnTo>
                      <a:pt x="3388576" y="1456867"/>
                    </a:lnTo>
                    <a:lnTo>
                      <a:pt x="3390442" y="1455000"/>
                    </a:lnTo>
                    <a:lnTo>
                      <a:pt x="3390900" y="1453883"/>
                    </a:lnTo>
                    <a:lnTo>
                      <a:pt x="3390900" y="1451254"/>
                    </a:lnTo>
                    <a:close/>
                  </a:path>
                  <a:path w="5057775" h="2181225">
                    <a:moveTo>
                      <a:pt x="3390900" y="727354"/>
                    </a:moveTo>
                    <a:lnTo>
                      <a:pt x="3390442" y="726236"/>
                    </a:lnTo>
                    <a:lnTo>
                      <a:pt x="3388576" y="724369"/>
                    </a:lnTo>
                    <a:lnTo>
                      <a:pt x="3387458" y="723900"/>
                    </a:lnTo>
                    <a:lnTo>
                      <a:pt x="3384829" y="723900"/>
                    </a:lnTo>
                    <a:lnTo>
                      <a:pt x="3383699" y="724369"/>
                    </a:lnTo>
                    <a:lnTo>
                      <a:pt x="3381845" y="726236"/>
                    </a:lnTo>
                    <a:lnTo>
                      <a:pt x="3381375" y="727354"/>
                    </a:lnTo>
                    <a:lnTo>
                      <a:pt x="3381375" y="729983"/>
                    </a:lnTo>
                    <a:lnTo>
                      <a:pt x="3381845" y="731100"/>
                    </a:lnTo>
                    <a:lnTo>
                      <a:pt x="3383699" y="732967"/>
                    </a:lnTo>
                    <a:lnTo>
                      <a:pt x="3384829" y="733425"/>
                    </a:lnTo>
                    <a:lnTo>
                      <a:pt x="3387458" y="733425"/>
                    </a:lnTo>
                    <a:lnTo>
                      <a:pt x="3388576" y="732967"/>
                    </a:lnTo>
                    <a:lnTo>
                      <a:pt x="3390442" y="731100"/>
                    </a:lnTo>
                    <a:lnTo>
                      <a:pt x="3390900" y="729983"/>
                    </a:lnTo>
                    <a:lnTo>
                      <a:pt x="3390900" y="727354"/>
                    </a:lnTo>
                    <a:close/>
                  </a:path>
                  <a:path w="5057775" h="2181225">
                    <a:moveTo>
                      <a:pt x="3390900" y="3454"/>
                    </a:moveTo>
                    <a:lnTo>
                      <a:pt x="3390442" y="2336"/>
                    </a:lnTo>
                    <a:lnTo>
                      <a:pt x="3388576" y="469"/>
                    </a:lnTo>
                    <a:lnTo>
                      <a:pt x="3387458" y="0"/>
                    </a:lnTo>
                    <a:lnTo>
                      <a:pt x="3384829" y="0"/>
                    </a:lnTo>
                    <a:lnTo>
                      <a:pt x="3383699" y="469"/>
                    </a:lnTo>
                    <a:lnTo>
                      <a:pt x="3381845" y="2336"/>
                    </a:lnTo>
                    <a:lnTo>
                      <a:pt x="3381375" y="3454"/>
                    </a:lnTo>
                    <a:lnTo>
                      <a:pt x="3381375" y="6083"/>
                    </a:lnTo>
                    <a:lnTo>
                      <a:pt x="3381845" y="7200"/>
                    </a:lnTo>
                    <a:lnTo>
                      <a:pt x="3383699" y="9067"/>
                    </a:lnTo>
                    <a:lnTo>
                      <a:pt x="3384829" y="9525"/>
                    </a:lnTo>
                    <a:lnTo>
                      <a:pt x="3387458" y="9525"/>
                    </a:lnTo>
                    <a:lnTo>
                      <a:pt x="3388576" y="9067"/>
                    </a:lnTo>
                    <a:lnTo>
                      <a:pt x="3390442" y="7200"/>
                    </a:lnTo>
                    <a:lnTo>
                      <a:pt x="3390900" y="6083"/>
                    </a:lnTo>
                    <a:lnTo>
                      <a:pt x="3390900" y="3454"/>
                    </a:lnTo>
                    <a:close/>
                  </a:path>
                  <a:path w="5057775" h="2181225">
                    <a:moveTo>
                      <a:pt x="3438525" y="2175154"/>
                    </a:moveTo>
                    <a:lnTo>
                      <a:pt x="3438067" y="2174036"/>
                    </a:lnTo>
                    <a:lnTo>
                      <a:pt x="3436201" y="2172170"/>
                    </a:lnTo>
                    <a:lnTo>
                      <a:pt x="3435083" y="2171700"/>
                    </a:lnTo>
                    <a:lnTo>
                      <a:pt x="3432454" y="2171700"/>
                    </a:lnTo>
                    <a:lnTo>
                      <a:pt x="3431336" y="2172170"/>
                    </a:lnTo>
                    <a:lnTo>
                      <a:pt x="3429470" y="2174036"/>
                    </a:lnTo>
                    <a:lnTo>
                      <a:pt x="3429000" y="2175154"/>
                    </a:lnTo>
                    <a:lnTo>
                      <a:pt x="3429000" y="2177783"/>
                    </a:lnTo>
                    <a:lnTo>
                      <a:pt x="3429470" y="2178901"/>
                    </a:lnTo>
                    <a:lnTo>
                      <a:pt x="3431336" y="2180767"/>
                    </a:lnTo>
                    <a:lnTo>
                      <a:pt x="3432454" y="2181225"/>
                    </a:lnTo>
                    <a:lnTo>
                      <a:pt x="3435083" y="2181225"/>
                    </a:lnTo>
                    <a:lnTo>
                      <a:pt x="3436201" y="2180767"/>
                    </a:lnTo>
                    <a:lnTo>
                      <a:pt x="3438067" y="2178901"/>
                    </a:lnTo>
                    <a:lnTo>
                      <a:pt x="3438525" y="2177783"/>
                    </a:lnTo>
                    <a:lnTo>
                      <a:pt x="3438525" y="2175154"/>
                    </a:lnTo>
                    <a:close/>
                  </a:path>
                  <a:path w="5057775" h="2181225">
                    <a:moveTo>
                      <a:pt x="3438525" y="1451254"/>
                    </a:moveTo>
                    <a:lnTo>
                      <a:pt x="3438067" y="1450136"/>
                    </a:lnTo>
                    <a:lnTo>
                      <a:pt x="3436201" y="1448269"/>
                    </a:lnTo>
                    <a:lnTo>
                      <a:pt x="3435083" y="1447800"/>
                    </a:lnTo>
                    <a:lnTo>
                      <a:pt x="3432454" y="1447800"/>
                    </a:lnTo>
                    <a:lnTo>
                      <a:pt x="3431336" y="1448269"/>
                    </a:lnTo>
                    <a:lnTo>
                      <a:pt x="3429470" y="1450136"/>
                    </a:lnTo>
                    <a:lnTo>
                      <a:pt x="3429000" y="1451254"/>
                    </a:lnTo>
                    <a:lnTo>
                      <a:pt x="3429000" y="1453883"/>
                    </a:lnTo>
                    <a:lnTo>
                      <a:pt x="3429470" y="1455000"/>
                    </a:lnTo>
                    <a:lnTo>
                      <a:pt x="3431336" y="1456867"/>
                    </a:lnTo>
                    <a:lnTo>
                      <a:pt x="3432454" y="1457325"/>
                    </a:lnTo>
                    <a:lnTo>
                      <a:pt x="3435083" y="1457325"/>
                    </a:lnTo>
                    <a:lnTo>
                      <a:pt x="3436201" y="1456867"/>
                    </a:lnTo>
                    <a:lnTo>
                      <a:pt x="3438067" y="1455000"/>
                    </a:lnTo>
                    <a:lnTo>
                      <a:pt x="3438525" y="1453883"/>
                    </a:lnTo>
                    <a:lnTo>
                      <a:pt x="3438525" y="1451254"/>
                    </a:lnTo>
                    <a:close/>
                  </a:path>
                  <a:path w="5057775" h="2181225">
                    <a:moveTo>
                      <a:pt x="3438525" y="727354"/>
                    </a:moveTo>
                    <a:lnTo>
                      <a:pt x="3438067" y="726236"/>
                    </a:lnTo>
                    <a:lnTo>
                      <a:pt x="3436201" y="724369"/>
                    </a:lnTo>
                    <a:lnTo>
                      <a:pt x="3435083" y="723900"/>
                    </a:lnTo>
                    <a:lnTo>
                      <a:pt x="3432454" y="723900"/>
                    </a:lnTo>
                    <a:lnTo>
                      <a:pt x="3431336" y="724369"/>
                    </a:lnTo>
                    <a:lnTo>
                      <a:pt x="3429470" y="726236"/>
                    </a:lnTo>
                    <a:lnTo>
                      <a:pt x="3429000" y="727354"/>
                    </a:lnTo>
                    <a:lnTo>
                      <a:pt x="3429000" y="729983"/>
                    </a:lnTo>
                    <a:lnTo>
                      <a:pt x="3429470" y="731100"/>
                    </a:lnTo>
                    <a:lnTo>
                      <a:pt x="3431336" y="732967"/>
                    </a:lnTo>
                    <a:lnTo>
                      <a:pt x="3432454" y="733425"/>
                    </a:lnTo>
                    <a:lnTo>
                      <a:pt x="3435083" y="733425"/>
                    </a:lnTo>
                    <a:lnTo>
                      <a:pt x="3436201" y="732967"/>
                    </a:lnTo>
                    <a:lnTo>
                      <a:pt x="3438067" y="731100"/>
                    </a:lnTo>
                    <a:lnTo>
                      <a:pt x="3438525" y="729983"/>
                    </a:lnTo>
                    <a:lnTo>
                      <a:pt x="3438525" y="727354"/>
                    </a:lnTo>
                    <a:close/>
                  </a:path>
                  <a:path w="5057775" h="2181225">
                    <a:moveTo>
                      <a:pt x="3438525" y="3454"/>
                    </a:moveTo>
                    <a:lnTo>
                      <a:pt x="3438067" y="2336"/>
                    </a:lnTo>
                    <a:lnTo>
                      <a:pt x="3436201" y="469"/>
                    </a:lnTo>
                    <a:lnTo>
                      <a:pt x="3435083" y="0"/>
                    </a:lnTo>
                    <a:lnTo>
                      <a:pt x="3432454" y="0"/>
                    </a:lnTo>
                    <a:lnTo>
                      <a:pt x="3431336" y="469"/>
                    </a:lnTo>
                    <a:lnTo>
                      <a:pt x="3429470" y="2336"/>
                    </a:lnTo>
                    <a:lnTo>
                      <a:pt x="3429000" y="3454"/>
                    </a:lnTo>
                    <a:lnTo>
                      <a:pt x="3429000" y="6083"/>
                    </a:lnTo>
                    <a:lnTo>
                      <a:pt x="3429470" y="7200"/>
                    </a:lnTo>
                    <a:lnTo>
                      <a:pt x="3431336" y="9067"/>
                    </a:lnTo>
                    <a:lnTo>
                      <a:pt x="3432454" y="9525"/>
                    </a:lnTo>
                    <a:lnTo>
                      <a:pt x="3435083" y="9525"/>
                    </a:lnTo>
                    <a:lnTo>
                      <a:pt x="3436201" y="9067"/>
                    </a:lnTo>
                    <a:lnTo>
                      <a:pt x="3438067" y="7200"/>
                    </a:lnTo>
                    <a:lnTo>
                      <a:pt x="3438525" y="6083"/>
                    </a:lnTo>
                    <a:lnTo>
                      <a:pt x="3438525" y="3454"/>
                    </a:lnTo>
                    <a:close/>
                  </a:path>
                  <a:path w="5057775" h="2181225">
                    <a:moveTo>
                      <a:pt x="3486150" y="2175154"/>
                    </a:moveTo>
                    <a:lnTo>
                      <a:pt x="3485692" y="2174036"/>
                    </a:lnTo>
                    <a:lnTo>
                      <a:pt x="3483826" y="2172170"/>
                    </a:lnTo>
                    <a:lnTo>
                      <a:pt x="3482708" y="2171700"/>
                    </a:lnTo>
                    <a:lnTo>
                      <a:pt x="3480079" y="2171700"/>
                    </a:lnTo>
                    <a:lnTo>
                      <a:pt x="3478961" y="2172170"/>
                    </a:lnTo>
                    <a:lnTo>
                      <a:pt x="3477095" y="2174036"/>
                    </a:lnTo>
                    <a:lnTo>
                      <a:pt x="3476625" y="2175154"/>
                    </a:lnTo>
                    <a:lnTo>
                      <a:pt x="3476625" y="2177783"/>
                    </a:lnTo>
                    <a:lnTo>
                      <a:pt x="3477095" y="2178901"/>
                    </a:lnTo>
                    <a:lnTo>
                      <a:pt x="3478961" y="2180767"/>
                    </a:lnTo>
                    <a:lnTo>
                      <a:pt x="3480079" y="2181225"/>
                    </a:lnTo>
                    <a:lnTo>
                      <a:pt x="3482708" y="2181225"/>
                    </a:lnTo>
                    <a:lnTo>
                      <a:pt x="3483826" y="2180767"/>
                    </a:lnTo>
                    <a:lnTo>
                      <a:pt x="3485692" y="2178901"/>
                    </a:lnTo>
                    <a:lnTo>
                      <a:pt x="3486150" y="2177783"/>
                    </a:lnTo>
                    <a:lnTo>
                      <a:pt x="3486150" y="2175154"/>
                    </a:lnTo>
                    <a:close/>
                  </a:path>
                  <a:path w="5057775" h="2181225">
                    <a:moveTo>
                      <a:pt x="3486150" y="1451254"/>
                    </a:moveTo>
                    <a:lnTo>
                      <a:pt x="3485692" y="1450136"/>
                    </a:lnTo>
                    <a:lnTo>
                      <a:pt x="3483826" y="1448269"/>
                    </a:lnTo>
                    <a:lnTo>
                      <a:pt x="3482708" y="1447800"/>
                    </a:lnTo>
                    <a:lnTo>
                      <a:pt x="3480079" y="1447800"/>
                    </a:lnTo>
                    <a:lnTo>
                      <a:pt x="3478961" y="1448269"/>
                    </a:lnTo>
                    <a:lnTo>
                      <a:pt x="3477095" y="1450136"/>
                    </a:lnTo>
                    <a:lnTo>
                      <a:pt x="3476625" y="1451254"/>
                    </a:lnTo>
                    <a:lnTo>
                      <a:pt x="3476625" y="1453883"/>
                    </a:lnTo>
                    <a:lnTo>
                      <a:pt x="3477095" y="1455000"/>
                    </a:lnTo>
                    <a:lnTo>
                      <a:pt x="3478961" y="1456867"/>
                    </a:lnTo>
                    <a:lnTo>
                      <a:pt x="3480079" y="1457325"/>
                    </a:lnTo>
                    <a:lnTo>
                      <a:pt x="3482708" y="1457325"/>
                    </a:lnTo>
                    <a:lnTo>
                      <a:pt x="3483826" y="1456867"/>
                    </a:lnTo>
                    <a:lnTo>
                      <a:pt x="3485692" y="1455000"/>
                    </a:lnTo>
                    <a:lnTo>
                      <a:pt x="3486150" y="1453883"/>
                    </a:lnTo>
                    <a:lnTo>
                      <a:pt x="3486150" y="1451254"/>
                    </a:lnTo>
                    <a:close/>
                  </a:path>
                  <a:path w="5057775" h="2181225">
                    <a:moveTo>
                      <a:pt x="3486150" y="727354"/>
                    </a:moveTo>
                    <a:lnTo>
                      <a:pt x="3485692" y="726236"/>
                    </a:lnTo>
                    <a:lnTo>
                      <a:pt x="3483826" y="724369"/>
                    </a:lnTo>
                    <a:lnTo>
                      <a:pt x="3482708" y="723900"/>
                    </a:lnTo>
                    <a:lnTo>
                      <a:pt x="3480079" y="723900"/>
                    </a:lnTo>
                    <a:lnTo>
                      <a:pt x="3478961" y="724369"/>
                    </a:lnTo>
                    <a:lnTo>
                      <a:pt x="3477095" y="726236"/>
                    </a:lnTo>
                    <a:lnTo>
                      <a:pt x="3476625" y="727354"/>
                    </a:lnTo>
                    <a:lnTo>
                      <a:pt x="3476625" y="729983"/>
                    </a:lnTo>
                    <a:lnTo>
                      <a:pt x="3477095" y="731100"/>
                    </a:lnTo>
                    <a:lnTo>
                      <a:pt x="3478961" y="732967"/>
                    </a:lnTo>
                    <a:lnTo>
                      <a:pt x="3480079" y="733425"/>
                    </a:lnTo>
                    <a:lnTo>
                      <a:pt x="3482708" y="733425"/>
                    </a:lnTo>
                    <a:lnTo>
                      <a:pt x="3483826" y="732967"/>
                    </a:lnTo>
                    <a:lnTo>
                      <a:pt x="3485692" y="731100"/>
                    </a:lnTo>
                    <a:lnTo>
                      <a:pt x="3486150" y="729983"/>
                    </a:lnTo>
                    <a:lnTo>
                      <a:pt x="3486150" y="727354"/>
                    </a:lnTo>
                    <a:close/>
                  </a:path>
                  <a:path w="5057775" h="2181225">
                    <a:moveTo>
                      <a:pt x="3486150" y="3454"/>
                    </a:moveTo>
                    <a:lnTo>
                      <a:pt x="3485692" y="2336"/>
                    </a:lnTo>
                    <a:lnTo>
                      <a:pt x="3483826" y="469"/>
                    </a:lnTo>
                    <a:lnTo>
                      <a:pt x="3482708" y="0"/>
                    </a:lnTo>
                    <a:lnTo>
                      <a:pt x="3480079" y="0"/>
                    </a:lnTo>
                    <a:lnTo>
                      <a:pt x="3478961" y="469"/>
                    </a:lnTo>
                    <a:lnTo>
                      <a:pt x="3477095" y="2336"/>
                    </a:lnTo>
                    <a:lnTo>
                      <a:pt x="3476625" y="3454"/>
                    </a:lnTo>
                    <a:lnTo>
                      <a:pt x="3476625" y="6083"/>
                    </a:lnTo>
                    <a:lnTo>
                      <a:pt x="3477095" y="7200"/>
                    </a:lnTo>
                    <a:lnTo>
                      <a:pt x="3478961" y="9067"/>
                    </a:lnTo>
                    <a:lnTo>
                      <a:pt x="3480079" y="9525"/>
                    </a:lnTo>
                    <a:lnTo>
                      <a:pt x="3482708" y="9525"/>
                    </a:lnTo>
                    <a:lnTo>
                      <a:pt x="3483826" y="9067"/>
                    </a:lnTo>
                    <a:lnTo>
                      <a:pt x="3485692" y="7200"/>
                    </a:lnTo>
                    <a:lnTo>
                      <a:pt x="3486150" y="6083"/>
                    </a:lnTo>
                    <a:lnTo>
                      <a:pt x="3486150" y="3454"/>
                    </a:lnTo>
                    <a:close/>
                  </a:path>
                  <a:path w="5057775" h="2181225">
                    <a:moveTo>
                      <a:pt x="3533775" y="2175154"/>
                    </a:moveTo>
                    <a:lnTo>
                      <a:pt x="3533317" y="2174036"/>
                    </a:lnTo>
                    <a:lnTo>
                      <a:pt x="3531451" y="2172170"/>
                    </a:lnTo>
                    <a:lnTo>
                      <a:pt x="3530333" y="2171700"/>
                    </a:lnTo>
                    <a:lnTo>
                      <a:pt x="3527704" y="2171700"/>
                    </a:lnTo>
                    <a:lnTo>
                      <a:pt x="3526586" y="2172170"/>
                    </a:lnTo>
                    <a:lnTo>
                      <a:pt x="3524720" y="2174036"/>
                    </a:lnTo>
                    <a:lnTo>
                      <a:pt x="3524250" y="2175154"/>
                    </a:lnTo>
                    <a:lnTo>
                      <a:pt x="3524250" y="2177783"/>
                    </a:lnTo>
                    <a:lnTo>
                      <a:pt x="3524720" y="2178901"/>
                    </a:lnTo>
                    <a:lnTo>
                      <a:pt x="3526586" y="2180767"/>
                    </a:lnTo>
                    <a:lnTo>
                      <a:pt x="3527704" y="2181225"/>
                    </a:lnTo>
                    <a:lnTo>
                      <a:pt x="3530333" y="2181225"/>
                    </a:lnTo>
                    <a:lnTo>
                      <a:pt x="3531451" y="2180767"/>
                    </a:lnTo>
                    <a:lnTo>
                      <a:pt x="3533317" y="2178901"/>
                    </a:lnTo>
                    <a:lnTo>
                      <a:pt x="3533775" y="2177783"/>
                    </a:lnTo>
                    <a:lnTo>
                      <a:pt x="3533775" y="2175154"/>
                    </a:lnTo>
                    <a:close/>
                  </a:path>
                  <a:path w="5057775" h="2181225">
                    <a:moveTo>
                      <a:pt x="3533775" y="1451254"/>
                    </a:moveTo>
                    <a:lnTo>
                      <a:pt x="3533317" y="1450136"/>
                    </a:lnTo>
                    <a:lnTo>
                      <a:pt x="3531451" y="1448269"/>
                    </a:lnTo>
                    <a:lnTo>
                      <a:pt x="3530333" y="1447800"/>
                    </a:lnTo>
                    <a:lnTo>
                      <a:pt x="3527704" y="1447800"/>
                    </a:lnTo>
                    <a:lnTo>
                      <a:pt x="3526586" y="1448269"/>
                    </a:lnTo>
                    <a:lnTo>
                      <a:pt x="3524720" y="1450136"/>
                    </a:lnTo>
                    <a:lnTo>
                      <a:pt x="3524250" y="1451254"/>
                    </a:lnTo>
                    <a:lnTo>
                      <a:pt x="3524250" y="1453883"/>
                    </a:lnTo>
                    <a:lnTo>
                      <a:pt x="3524720" y="1455000"/>
                    </a:lnTo>
                    <a:lnTo>
                      <a:pt x="3526586" y="1456867"/>
                    </a:lnTo>
                    <a:lnTo>
                      <a:pt x="3527704" y="1457325"/>
                    </a:lnTo>
                    <a:lnTo>
                      <a:pt x="3530333" y="1457325"/>
                    </a:lnTo>
                    <a:lnTo>
                      <a:pt x="3531451" y="1456867"/>
                    </a:lnTo>
                    <a:lnTo>
                      <a:pt x="3533317" y="1455000"/>
                    </a:lnTo>
                    <a:lnTo>
                      <a:pt x="3533775" y="1453883"/>
                    </a:lnTo>
                    <a:lnTo>
                      <a:pt x="3533775" y="1451254"/>
                    </a:lnTo>
                    <a:close/>
                  </a:path>
                  <a:path w="5057775" h="2181225">
                    <a:moveTo>
                      <a:pt x="3533775" y="727354"/>
                    </a:moveTo>
                    <a:lnTo>
                      <a:pt x="3533317" y="726236"/>
                    </a:lnTo>
                    <a:lnTo>
                      <a:pt x="3531451" y="724369"/>
                    </a:lnTo>
                    <a:lnTo>
                      <a:pt x="3530333" y="723900"/>
                    </a:lnTo>
                    <a:lnTo>
                      <a:pt x="3527704" y="723900"/>
                    </a:lnTo>
                    <a:lnTo>
                      <a:pt x="3526586" y="724369"/>
                    </a:lnTo>
                    <a:lnTo>
                      <a:pt x="3524720" y="726236"/>
                    </a:lnTo>
                    <a:lnTo>
                      <a:pt x="3524250" y="727354"/>
                    </a:lnTo>
                    <a:lnTo>
                      <a:pt x="3524250" y="729983"/>
                    </a:lnTo>
                    <a:lnTo>
                      <a:pt x="3524720" y="731100"/>
                    </a:lnTo>
                    <a:lnTo>
                      <a:pt x="3526586" y="732967"/>
                    </a:lnTo>
                    <a:lnTo>
                      <a:pt x="3527704" y="733425"/>
                    </a:lnTo>
                    <a:lnTo>
                      <a:pt x="3530333" y="733425"/>
                    </a:lnTo>
                    <a:lnTo>
                      <a:pt x="3531451" y="732967"/>
                    </a:lnTo>
                    <a:lnTo>
                      <a:pt x="3533317" y="731100"/>
                    </a:lnTo>
                    <a:lnTo>
                      <a:pt x="3533775" y="729983"/>
                    </a:lnTo>
                    <a:lnTo>
                      <a:pt x="3533775" y="727354"/>
                    </a:lnTo>
                    <a:close/>
                  </a:path>
                  <a:path w="5057775" h="2181225">
                    <a:moveTo>
                      <a:pt x="3533775" y="3454"/>
                    </a:moveTo>
                    <a:lnTo>
                      <a:pt x="3533317" y="2336"/>
                    </a:lnTo>
                    <a:lnTo>
                      <a:pt x="3531451" y="469"/>
                    </a:lnTo>
                    <a:lnTo>
                      <a:pt x="3530333" y="0"/>
                    </a:lnTo>
                    <a:lnTo>
                      <a:pt x="3527704" y="0"/>
                    </a:lnTo>
                    <a:lnTo>
                      <a:pt x="3526586" y="469"/>
                    </a:lnTo>
                    <a:lnTo>
                      <a:pt x="3524720" y="2336"/>
                    </a:lnTo>
                    <a:lnTo>
                      <a:pt x="3524250" y="3454"/>
                    </a:lnTo>
                    <a:lnTo>
                      <a:pt x="3524250" y="6083"/>
                    </a:lnTo>
                    <a:lnTo>
                      <a:pt x="3524720" y="7200"/>
                    </a:lnTo>
                    <a:lnTo>
                      <a:pt x="3526586" y="9067"/>
                    </a:lnTo>
                    <a:lnTo>
                      <a:pt x="3527704" y="9525"/>
                    </a:lnTo>
                    <a:lnTo>
                      <a:pt x="3530333" y="9525"/>
                    </a:lnTo>
                    <a:lnTo>
                      <a:pt x="3531451" y="9067"/>
                    </a:lnTo>
                    <a:lnTo>
                      <a:pt x="3533317" y="7200"/>
                    </a:lnTo>
                    <a:lnTo>
                      <a:pt x="3533775" y="6083"/>
                    </a:lnTo>
                    <a:lnTo>
                      <a:pt x="3533775" y="3454"/>
                    </a:lnTo>
                    <a:close/>
                  </a:path>
                  <a:path w="5057775" h="2181225">
                    <a:moveTo>
                      <a:pt x="3581400" y="2175154"/>
                    </a:moveTo>
                    <a:lnTo>
                      <a:pt x="3580942" y="2174036"/>
                    </a:lnTo>
                    <a:lnTo>
                      <a:pt x="3579076" y="2172170"/>
                    </a:lnTo>
                    <a:lnTo>
                      <a:pt x="3577958" y="2171700"/>
                    </a:lnTo>
                    <a:lnTo>
                      <a:pt x="3575329" y="2171700"/>
                    </a:lnTo>
                    <a:lnTo>
                      <a:pt x="3574211" y="2172170"/>
                    </a:lnTo>
                    <a:lnTo>
                      <a:pt x="3572345" y="2174036"/>
                    </a:lnTo>
                    <a:lnTo>
                      <a:pt x="3571875" y="2175154"/>
                    </a:lnTo>
                    <a:lnTo>
                      <a:pt x="3571875" y="2177783"/>
                    </a:lnTo>
                    <a:lnTo>
                      <a:pt x="3572345" y="2178901"/>
                    </a:lnTo>
                    <a:lnTo>
                      <a:pt x="3574211" y="2180767"/>
                    </a:lnTo>
                    <a:lnTo>
                      <a:pt x="3575329" y="2181225"/>
                    </a:lnTo>
                    <a:lnTo>
                      <a:pt x="3577958" y="2181225"/>
                    </a:lnTo>
                    <a:lnTo>
                      <a:pt x="3579076" y="2180767"/>
                    </a:lnTo>
                    <a:lnTo>
                      <a:pt x="3580942" y="2178901"/>
                    </a:lnTo>
                    <a:lnTo>
                      <a:pt x="3581400" y="2177783"/>
                    </a:lnTo>
                    <a:lnTo>
                      <a:pt x="3581400" y="2175154"/>
                    </a:lnTo>
                    <a:close/>
                  </a:path>
                  <a:path w="5057775" h="2181225">
                    <a:moveTo>
                      <a:pt x="3581400" y="1451254"/>
                    </a:moveTo>
                    <a:lnTo>
                      <a:pt x="3580942" y="1450136"/>
                    </a:lnTo>
                    <a:lnTo>
                      <a:pt x="3579076" y="1448269"/>
                    </a:lnTo>
                    <a:lnTo>
                      <a:pt x="3577958" y="1447800"/>
                    </a:lnTo>
                    <a:lnTo>
                      <a:pt x="3575329" y="1447800"/>
                    </a:lnTo>
                    <a:lnTo>
                      <a:pt x="3574211" y="1448269"/>
                    </a:lnTo>
                    <a:lnTo>
                      <a:pt x="3572345" y="1450136"/>
                    </a:lnTo>
                    <a:lnTo>
                      <a:pt x="3571875" y="1451254"/>
                    </a:lnTo>
                    <a:lnTo>
                      <a:pt x="3571875" y="1453883"/>
                    </a:lnTo>
                    <a:lnTo>
                      <a:pt x="3572345" y="1455000"/>
                    </a:lnTo>
                    <a:lnTo>
                      <a:pt x="3574211" y="1456867"/>
                    </a:lnTo>
                    <a:lnTo>
                      <a:pt x="3575329" y="1457325"/>
                    </a:lnTo>
                    <a:lnTo>
                      <a:pt x="3577958" y="1457325"/>
                    </a:lnTo>
                    <a:lnTo>
                      <a:pt x="3579076" y="1456867"/>
                    </a:lnTo>
                    <a:lnTo>
                      <a:pt x="3580942" y="1455000"/>
                    </a:lnTo>
                    <a:lnTo>
                      <a:pt x="3581400" y="1453883"/>
                    </a:lnTo>
                    <a:lnTo>
                      <a:pt x="3581400" y="1451254"/>
                    </a:lnTo>
                    <a:close/>
                  </a:path>
                  <a:path w="5057775" h="2181225">
                    <a:moveTo>
                      <a:pt x="3581400" y="727354"/>
                    </a:moveTo>
                    <a:lnTo>
                      <a:pt x="3580942" y="726236"/>
                    </a:lnTo>
                    <a:lnTo>
                      <a:pt x="3579076" y="724369"/>
                    </a:lnTo>
                    <a:lnTo>
                      <a:pt x="3577958" y="723900"/>
                    </a:lnTo>
                    <a:lnTo>
                      <a:pt x="3575329" y="723900"/>
                    </a:lnTo>
                    <a:lnTo>
                      <a:pt x="3574211" y="724369"/>
                    </a:lnTo>
                    <a:lnTo>
                      <a:pt x="3572345" y="726236"/>
                    </a:lnTo>
                    <a:lnTo>
                      <a:pt x="3571875" y="727354"/>
                    </a:lnTo>
                    <a:lnTo>
                      <a:pt x="3571875" y="729983"/>
                    </a:lnTo>
                    <a:lnTo>
                      <a:pt x="3572345" y="731100"/>
                    </a:lnTo>
                    <a:lnTo>
                      <a:pt x="3574211" y="732967"/>
                    </a:lnTo>
                    <a:lnTo>
                      <a:pt x="3575329" y="733425"/>
                    </a:lnTo>
                    <a:lnTo>
                      <a:pt x="3577958" y="733425"/>
                    </a:lnTo>
                    <a:lnTo>
                      <a:pt x="3579076" y="732967"/>
                    </a:lnTo>
                    <a:lnTo>
                      <a:pt x="3580942" y="731100"/>
                    </a:lnTo>
                    <a:lnTo>
                      <a:pt x="3581400" y="729983"/>
                    </a:lnTo>
                    <a:lnTo>
                      <a:pt x="3581400" y="727354"/>
                    </a:lnTo>
                    <a:close/>
                  </a:path>
                  <a:path w="5057775" h="2181225">
                    <a:moveTo>
                      <a:pt x="3581400" y="3454"/>
                    </a:moveTo>
                    <a:lnTo>
                      <a:pt x="3580942" y="2336"/>
                    </a:lnTo>
                    <a:lnTo>
                      <a:pt x="3579076" y="469"/>
                    </a:lnTo>
                    <a:lnTo>
                      <a:pt x="3577958" y="0"/>
                    </a:lnTo>
                    <a:lnTo>
                      <a:pt x="3575329" y="0"/>
                    </a:lnTo>
                    <a:lnTo>
                      <a:pt x="3574211" y="469"/>
                    </a:lnTo>
                    <a:lnTo>
                      <a:pt x="3572345" y="2336"/>
                    </a:lnTo>
                    <a:lnTo>
                      <a:pt x="3571875" y="3454"/>
                    </a:lnTo>
                    <a:lnTo>
                      <a:pt x="3571875" y="6083"/>
                    </a:lnTo>
                    <a:lnTo>
                      <a:pt x="3572345" y="7200"/>
                    </a:lnTo>
                    <a:lnTo>
                      <a:pt x="3574211" y="9067"/>
                    </a:lnTo>
                    <a:lnTo>
                      <a:pt x="3575329" y="9525"/>
                    </a:lnTo>
                    <a:lnTo>
                      <a:pt x="3577958" y="9525"/>
                    </a:lnTo>
                    <a:lnTo>
                      <a:pt x="3579076" y="9067"/>
                    </a:lnTo>
                    <a:lnTo>
                      <a:pt x="3580942" y="7200"/>
                    </a:lnTo>
                    <a:lnTo>
                      <a:pt x="3581400" y="6083"/>
                    </a:lnTo>
                    <a:lnTo>
                      <a:pt x="3581400" y="3454"/>
                    </a:lnTo>
                    <a:close/>
                  </a:path>
                  <a:path w="5057775" h="2181225">
                    <a:moveTo>
                      <a:pt x="3629025" y="2175154"/>
                    </a:moveTo>
                    <a:lnTo>
                      <a:pt x="3628567" y="2174036"/>
                    </a:lnTo>
                    <a:lnTo>
                      <a:pt x="3626701" y="2172170"/>
                    </a:lnTo>
                    <a:lnTo>
                      <a:pt x="3625583" y="2171700"/>
                    </a:lnTo>
                    <a:lnTo>
                      <a:pt x="3622954" y="2171700"/>
                    </a:lnTo>
                    <a:lnTo>
                      <a:pt x="3621836" y="2172170"/>
                    </a:lnTo>
                    <a:lnTo>
                      <a:pt x="3619970" y="2174036"/>
                    </a:lnTo>
                    <a:lnTo>
                      <a:pt x="3619500" y="2175154"/>
                    </a:lnTo>
                    <a:lnTo>
                      <a:pt x="3619500" y="2177783"/>
                    </a:lnTo>
                    <a:lnTo>
                      <a:pt x="3619970" y="2178901"/>
                    </a:lnTo>
                    <a:lnTo>
                      <a:pt x="3621836" y="2180767"/>
                    </a:lnTo>
                    <a:lnTo>
                      <a:pt x="3622954" y="2181225"/>
                    </a:lnTo>
                    <a:lnTo>
                      <a:pt x="3625583" y="2181225"/>
                    </a:lnTo>
                    <a:lnTo>
                      <a:pt x="3626701" y="2180767"/>
                    </a:lnTo>
                    <a:lnTo>
                      <a:pt x="3628567" y="2178901"/>
                    </a:lnTo>
                    <a:lnTo>
                      <a:pt x="3629025" y="2177783"/>
                    </a:lnTo>
                    <a:lnTo>
                      <a:pt x="3629025" y="2175154"/>
                    </a:lnTo>
                    <a:close/>
                  </a:path>
                  <a:path w="5057775" h="2181225">
                    <a:moveTo>
                      <a:pt x="3629025" y="1451254"/>
                    </a:moveTo>
                    <a:lnTo>
                      <a:pt x="3628567" y="1450136"/>
                    </a:lnTo>
                    <a:lnTo>
                      <a:pt x="3626701" y="1448269"/>
                    </a:lnTo>
                    <a:lnTo>
                      <a:pt x="3625583" y="1447800"/>
                    </a:lnTo>
                    <a:lnTo>
                      <a:pt x="3622954" y="1447800"/>
                    </a:lnTo>
                    <a:lnTo>
                      <a:pt x="3621836" y="1448269"/>
                    </a:lnTo>
                    <a:lnTo>
                      <a:pt x="3619970" y="1450136"/>
                    </a:lnTo>
                    <a:lnTo>
                      <a:pt x="3619500" y="1451254"/>
                    </a:lnTo>
                    <a:lnTo>
                      <a:pt x="3619500" y="1453883"/>
                    </a:lnTo>
                    <a:lnTo>
                      <a:pt x="3619970" y="1455000"/>
                    </a:lnTo>
                    <a:lnTo>
                      <a:pt x="3621836" y="1456867"/>
                    </a:lnTo>
                    <a:lnTo>
                      <a:pt x="3622954" y="1457325"/>
                    </a:lnTo>
                    <a:lnTo>
                      <a:pt x="3625583" y="1457325"/>
                    </a:lnTo>
                    <a:lnTo>
                      <a:pt x="3626701" y="1456867"/>
                    </a:lnTo>
                    <a:lnTo>
                      <a:pt x="3628567" y="1455000"/>
                    </a:lnTo>
                    <a:lnTo>
                      <a:pt x="3629025" y="1453883"/>
                    </a:lnTo>
                    <a:lnTo>
                      <a:pt x="3629025" y="1451254"/>
                    </a:lnTo>
                    <a:close/>
                  </a:path>
                  <a:path w="5057775" h="2181225">
                    <a:moveTo>
                      <a:pt x="3629025" y="727354"/>
                    </a:moveTo>
                    <a:lnTo>
                      <a:pt x="3628567" y="726236"/>
                    </a:lnTo>
                    <a:lnTo>
                      <a:pt x="3626701" y="724369"/>
                    </a:lnTo>
                    <a:lnTo>
                      <a:pt x="3625583" y="723900"/>
                    </a:lnTo>
                    <a:lnTo>
                      <a:pt x="3622954" y="723900"/>
                    </a:lnTo>
                    <a:lnTo>
                      <a:pt x="3621836" y="724369"/>
                    </a:lnTo>
                    <a:lnTo>
                      <a:pt x="3619970" y="726236"/>
                    </a:lnTo>
                    <a:lnTo>
                      <a:pt x="3619500" y="727354"/>
                    </a:lnTo>
                    <a:lnTo>
                      <a:pt x="3619500" y="729983"/>
                    </a:lnTo>
                    <a:lnTo>
                      <a:pt x="3619970" y="731100"/>
                    </a:lnTo>
                    <a:lnTo>
                      <a:pt x="3621836" y="732967"/>
                    </a:lnTo>
                    <a:lnTo>
                      <a:pt x="3622954" y="733425"/>
                    </a:lnTo>
                    <a:lnTo>
                      <a:pt x="3625583" y="733425"/>
                    </a:lnTo>
                    <a:lnTo>
                      <a:pt x="3626701" y="732967"/>
                    </a:lnTo>
                    <a:lnTo>
                      <a:pt x="3628567" y="731100"/>
                    </a:lnTo>
                    <a:lnTo>
                      <a:pt x="3629025" y="729983"/>
                    </a:lnTo>
                    <a:lnTo>
                      <a:pt x="3629025" y="727354"/>
                    </a:lnTo>
                    <a:close/>
                  </a:path>
                  <a:path w="5057775" h="2181225">
                    <a:moveTo>
                      <a:pt x="3629025" y="3454"/>
                    </a:moveTo>
                    <a:lnTo>
                      <a:pt x="3628567" y="2336"/>
                    </a:lnTo>
                    <a:lnTo>
                      <a:pt x="3626701" y="469"/>
                    </a:lnTo>
                    <a:lnTo>
                      <a:pt x="3625583" y="0"/>
                    </a:lnTo>
                    <a:lnTo>
                      <a:pt x="3622954" y="0"/>
                    </a:lnTo>
                    <a:lnTo>
                      <a:pt x="3621836" y="469"/>
                    </a:lnTo>
                    <a:lnTo>
                      <a:pt x="3619970" y="2336"/>
                    </a:lnTo>
                    <a:lnTo>
                      <a:pt x="3619500" y="3454"/>
                    </a:lnTo>
                    <a:lnTo>
                      <a:pt x="3619500" y="6083"/>
                    </a:lnTo>
                    <a:lnTo>
                      <a:pt x="3619970" y="7200"/>
                    </a:lnTo>
                    <a:lnTo>
                      <a:pt x="3621836" y="9067"/>
                    </a:lnTo>
                    <a:lnTo>
                      <a:pt x="3622954" y="9525"/>
                    </a:lnTo>
                    <a:lnTo>
                      <a:pt x="3625583" y="9525"/>
                    </a:lnTo>
                    <a:lnTo>
                      <a:pt x="3626701" y="9067"/>
                    </a:lnTo>
                    <a:lnTo>
                      <a:pt x="3628567" y="7200"/>
                    </a:lnTo>
                    <a:lnTo>
                      <a:pt x="3629025" y="6083"/>
                    </a:lnTo>
                    <a:lnTo>
                      <a:pt x="3629025" y="3454"/>
                    </a:lnTo>
                    <a:close/>
                  </a:path>
                  <a:path w="5057775" h="2181225">
                    <a:moveTo>
                      <a:pt x="3676650" y="2175154"/>
                    </a:moveTo>
                    <a:lnTo>
                      <a:pt x="3676192" y="2174036"/>
                    </a:lnTo>
                    <a:lnTo>
                      <a:pt x="3674326" y="2172170"/>
                    </a:lnTo>
                    <a:lnTo>
                      <a:pt x="3673208" y="2171700"/>
                    </a:lnTo>
                    <a:lnTo>
                      <a:pt x="3670579" y="2171700"/>
                    </a:lnTo>
                    <a:lnTo>
                      <a:pt x="3669449" y="2172170"/>
                    </a:lnTo>
                    <a:lnTo>
                      <a:pt x="3667595" y="2174036"/>
                    </a:lnTo>
                    <a:lnTo>
                      <a:pt x="3667125" y="2175154"/>
                    </a:lnTo>
                    <a:lnTo>
                      <a:pt x="3667125" y="2177783"/>
                    </a:lnTo>
                    <a:lnTo>
                      <a:pt x="3667595" y="2178901"/>
                    </a:lnTo>
                    <a:lnTo>
                      <a:pt x="3669449" y="2180767"/>
                    </a:lnTo>
                    <a:lnTo>
                      <a:pt x="3670579" y="2181225"/>
                    </a:lnTo>
                    <a:lnTo>
                      <a:pt x="3673208" y="2181225"/>
                    </a:lnTo>
                    <a:lnTo>
                      <a:pt x="3674326" y="2180767"/>
                    </a:lnTo>
                    <a:lnTo>
                      <a:pt x="3676192" y="2178901"/>
                    </a:lnTo>
                    <a:lnTo>
                      <a:pt x="3676650" y="2177783"/>
                    </a:lnTo>
                    <a:lnTo>
                      <a:pt x="3676650" y="2175154"/>
                    </a:lnTo>
                    <a:close/>
                  </a:path>
                  <a:path w="5057775" h="2181225">
                    <a:moveTo>
                      <a:pt x="3676650" y="1451254"/>
                    </a:moveTo>
                    <a:lnTo>
                      <a:pt x="3676192" y="1450136"/>
                    </a:lnTo>
                    <a:lnTo>
                      <a:pt x="3674326" y="1448269"/>
                    </a:lnTo>
                    <a:lnTo>
                      <a:pt x="3673208" y="1447800"/>
                    </a:lnTo>
                    <a:lnTo>
                      <a:pt x="3670579" y="1447800"/>
                    </a:lnTo>
                    <a:lnTo>
                      <a:pt x="3669449" y="1448269"/>
                    </a:lnTo>
                    <a:lnTo>
                      <a:pt x="3667595" y="1450136"/>
                    </a:lnTo>
                    <a:lnTo>
                      <a:pt x="3667125" y="1451254"/>
                    </a:lnTo>
                    <a:lnTo>
                      <a:pt x="3667125" y="1453883"/>
                    </a:lnTo>
                    <a:lnTo>
                      <a:pt x="3667595" y="1455000"/>
                    </a:lnTo>
                    <a:lnTo>
                      <a:pt x="3669449" y="1456867"/>
                    </a:lnTo>
                    <a:lnTo>
                      <a:pt x="3670579" y="1457325"/>
                    </a:lnTo>
                    <a:lnTo>
                      <a:pt x="3673208" y="1457325"/>
                    </a:lnTo>
                    <a:lnTo>
                      <a:pt x="3674326" y="1456867"/>
                    </a:lnTo>
                    <a:lnTo>
                      <a:pt x="3676192" y="1455000"/>
                    </a:lnTo>
                    <a:lnTo>
                      <a:pt x="3676650" y="1453883"/>
                    </a:lnTo>
                    <a:lnTo>
                      <a:pt x="3676650" y="1451254"/>
                    </a:lnTo>
                    <a:close/>
                  </a:path>
                  <a:path w="5057775" h="2181225">
                    <a:moveTo>
                      <a:pt x="3676650" y="727354"/>
                    </a:moveTo>
                    <a:lnTo>
                      <a:pt x="3676192" y="726236"/>
                    </a:lnTo>
                    <a:lnTo>
                      <a:pt x="3674326" y="724369"/>
                    </a:lnTo>
                    <a:lnTo>
                      <a:pt x="3673208" y="723900"/>
                    </a:lnTo>
                    <a:lnTo>
                      <a:pt x="3670579" y="723900"/>
                    </a:lnTo>
                    <a:lnTo>
                      <a:pt x="3669449" y="724369"/>
                    </a:lnTo>
                    <a:lnTo>
                      <a:pt x="3667595" y="726236"/>
                    </a:lnTo>
                    <a:lnTo>
                      <a:pt x="3667125" y="727354"/>
                    </a:lnTo>
                    <a:lnTo>
                      <a:pt x="3667125" y="729983"/>
                    </a:lnTo>
                    <a:lnTo>
                      <a:pt x="3667595" y="731100"/>
                    </a:lnTo>
                    <a:lnTo>
                      <a:pt x="3669449" y="732967"/>
                    </a:lnTo>
                    <a:lnTo>
                      <a:pt x="3670579" y="733425"/>
                    </a:lnTo>
                    <a:lnTo>
                      <a:pt x="3673208" y="733425"/>
                    </a:lnTo>
                    <a:lnTo>
                      <a:pt x="3674326" y="732967"/>
                    </a:lnTo>
                    <a:lnTo>
                      <a:pt x="3676192" y="731100"/>
                    </a:lnTo>
                    <a:lnTo>
                      <a:pt x="3676650" y="729983"/>
                    </a:lnTo>
                    <a:lnTo>
                      <a:pt x="3676650" y="727354"/>
                    </a:lnTo>
                    <a:close/>
                  </a:path>
                  <a:path w="5057775" h="2181225">
                    <a:moveTo>
                      <a:pt x="3676650" y="3454"/>
                    </a:moveTo>
                    <a:lnTo>
                      <a:pt x="3676192" y="2336"/>
                    </a:lnTo>
                    <a:lnTo>
                      <a:pt x="3674326" y="469"/>
                    </a:lnTo>
                    <a:lnTo>
                      <a:pt x="3673208" y="0"/>
                    </a:lnTo>
                    <a:lnTo>
                      <a:pt x="3670579" y="0"/>
                    </a:lnTo>
                    <a:lnTo>
                      <a:pt x="3669449" y="469"/>
                    </a:lnTo>
                    <a:lnTo>
                      <a:pt x="3667595" y="2336"/>
                    </a:lnTo>
                    <a:lnTo>
                      <a:pt x="3667125" y="3454"/>
                    </a:lnTo>
                    <a:lnTo>
                      <a:pt x="3667125" y="6083"/>
                    </a:lnTo>
                    <a:lnTo>
                      <a:pt x="3667595" y="7200"/>
                    </a:lnTo>
                    <a:lnTo>
                      <a:pt x="3669449" y="9067"/>
                    </a:lnTo>
                    <a:lnTo>
                      <a:pt x="3670579" y="9525"/>
                    </a:lnTo>
                    <a:lnTo>
                      <a:pt x="3673208" y="9525"/>
                    </a:lnTo>
                    <a:lnTo>
                      <a:pt x="3674326" y="9067"/>
                    </a:lnTo>
                    <a:lnTo>
                      <a:pt x="3676192" y="7200"/>
                    </a:lnTo>
                    <a:lnTo>
                      <a:pt x="3676650" y="6083"/>
                    </a:lnTo>
                    <a:lnTo>
                      <a:pt x="3676650" y="3454"/>
                    </a:lnTo>
                    <a:close/>
                  </a:path>
                  <a:path w="5057775" h="2181225">
                    <a:moveTo>
                      <a:pt x="3724275" y="2175154"/>
                    </a:moveTo>
                    <a:lnTo>
                      <a:pt x="3723817" y="2174036"/>
                    </a:lnTo>
                    <a:lnTo>
                      <a:pt x="3721951" y="2172170"/>
                    </a:lnTo>
                    <a:lnTo>
                      <a:pt x="3720833" y="2171700"/>
                    </a:lnTo>
                    <a:lnTo>
                      <a:pt x="3718204" y="2171700"/>
                    </a:lnTo>
                    <a:lnTo>
                      <a:pt x="3717086" y="2172170"/>
                    </a:lnTo>
                    <a:lnTo>
                      <a:pt x="3715220" y="2174036"/>
                    </a:lnTo>
                    <a:lnTo>
                      <a:pt x="3714750" y="2175154"/>
                    </a:lnTo>
                    <a:lnTo>
                      <a:pt x="3714750" y="2177783"/>
                    </a:lnTo>
                    <a:lnTo>
                      <a:pt x="3715220" y="2178901"/>
                    </a:lnTo>
                    <a:lnTo>
                      <a:pt x="3717086" y="2180767"/>
                    </a:lnTo>
                    <a:lnTo>
                      <a:pt x="3718204" y="2181225"/>
                    </a:lnTo>
                    <a:lnTo>
                      <a:pt x="3720833" y="2181225"/>
                    </a:lnTo>
                    <a:lnTo>
                      <a:pt x="3721951" y="2180767"/>
                    </a:lnTo>
                    <a:lnTo>
                      <a:pt x="3723817" y="2178901"/>
                    </a:lnTo>
                    <a:lnTo>
                      <a:pt x="3724275" y="2177783"/>
                    </a:lnTo>
                    <a:lnTo>
                      <a:pt x="3724275" y="2175154"/>
                    </a:lnTo>
                    <a:close/>
                  </a:path>
                  <a:path w="5057775" h="2181225">
                    <a:moveTo>
                      <a:pt x="3724275" y="1451254"/>
                    </a:moveTo>
                    <a:lnTo>
                      <a:pt x="3723817" y="1450136"/>
                    </a:lnTo>
                    <a:lnTo>
                      <a:pt x="3721951" y="1448269"/>
                    </a:lnTo>
                    <a:lnTo>
                      <a:pt x="3720833" y="1447800"/>
                    </a:lnTo>
                    <a:lnTo>
                      <a:pt x="3718204" y="1447800"/>
                    </a:lnTo>
                    <a:lnTo>
                      <a:pt x="3717086" y="1448269"/>
                    </a:lnTo>
                    <a:lnTo>
                      <a:pt x="3715220" y="1450136"/>
                    </a:lnTo>
                    <a:lnTo>
                      <a:pt x="3714750" y="1451254"/>
                    </a:lnTo>
                    <a:lnTo>
                      <a:pt x="3714750" y="1453883"/>
                    </a:lnTo>
                    <a:lnTo>
                      <a:pt x="3715220" y="1455000"/>
                    </a:lnTo>
                    <a:lnTo>
                      <a:pt x="3717086" y="1456867"/>
                    </a:lnTo>
                    <a:lnTo>
                      <a:pt x="3718204" y="1457325"/>
                    </a:lnTo>
                    <a:lnTo>
                      <a:pt x="3720833" y="1457325"/>
                    </a:lnTo>
                    <a:lnTo>
                      <a:pt x="3721951" y="1456867"/>
                    </a:lnTo>
                    <a:lnTo>
                      <a:pt x="3723817" y="1455000"/>
                    </a:lnTo>
                    <a:lnTo>
                      <a:pt x="3724275" y="1453883"/>
                    </a:lnTo>
                    <a:lnTo>
                      <a:pt x="3724275" y="1451254"/>
                    </a:lnTo>
                    <a:close/>
                  </a:path>
                  <a:path w="5057775" h="2181225">
                    <a:moveTo>
                      <a:pt x="3724275" y="727354"/>
                    </a:moveTo>
                    <a:lnTo>
                      <a:pt x="3723817" y="726236"/>
                    </a:lnTo>
                    <a:lnTo>
                      <a:pt x="3721951" y="724369"/>
                    </a:lnTo>
                    <a:lnTo>
                      <a:pt x="3720833" y="723900"/>
                    </a:lnTo>
                    <a:lnTo>
                      <a:pt x="3718204" y="723900"/>
                    </a:lnTo>
                    <a:lnTo>
                      <a:pt x="3717086" y="724369"/>
                    </a:lnTo>
                    <a:lnTo>
                      <a:pt x="3715220" y="726236"/>
                    </a:lnTo>
                    <a:lnTo>
                      <a:pt x="3714750" y="727354"/>
                    </a:lnTo>
                    <a:lnTo>
                      <a:pt x="3714750" y="729983"/>
                    </a:lnTo>
                    <a:lnTo>
                      <a:pt x="3715220" y="731100"/>
                    </a:lnTo>
                    <a:lnTo>
                      <a:pt x="3717086" y="732967"/>
                    </a:lnTo>
                    <a:lnTo>
                      <a:pt x="3718204" y="733425"/>
                    </a:lnTo>
                    <a:lnTo>
                      <a:pt x="3720833" y="733425"/>
                    </a:lnTo>
                    <a:lnTo>
                      <a:pt x="3721951" y="732967"/>
                    </a:lnTo>
                    <a:lnTo>
                      <a:pt x="3723817" y="731100"/>
                    </a:lnTo>
                    <a:lnTo>
                      <a:pt x="3724275" y="729983"/>
                    </a:lnTo>
                    <a:lnTo>
                      <a:pt x="3724275" y="727354"/>
                    </a:lnTo>
                    <a:close/>
                  </a:path>
                  <a:path w="5057775" h="2181225">
                    <a:moveTo>
                      <a:pt x="3724275" y="3454"/>
                    </a:moveTo>
                    <a:lnTo>
                      <a:pt x="3723817" y="2336"/>
                    </a:lnTo>
                    <a:lnTo>
                      <a:pt x="3721951" y="469"/>
                    </a:lnTo>
                    <a:lnTo>
                      <a:pt x="3720833" y="0"/>
                    </a:lnTo>
                    <a:lnTo>
                      <a:pt x="3718204" y="0"/>
                    </a:lnTo>
                    <a:lnTo>
                      <a:pt x="3717086" y="469"/>
                    </a:lnTo>
                    <a:lnTo>
                      <a:pt x="3715220" y="2336"/>
                    </a:lnTo>
                    <a:lnTo>
                      <a:pt x="3714750" y="3454"/>
                    </a:lnTo>
                    <a:lnTo>
                      <a:pt x="3714750" y="6083"/>
                    </a:lnTo>
                    <a:lnTo>
                      <a:pt x="3715220" y="7200"/>
                    </a:lnTo>
                    <a:lnTo>
                      <a:pt x="3717086" y="9067"/>
                    </a:lnTo>
                    <a:lnTo>
                      <a:pt x="3718204" y="9525"/>
                    </a:lnTo>
                    <a:lnTo>
                      <a:pt x="3720833" y="9525"/>
                    </a:lnTo>
                    <a:lnTo>
                      <a:pt x="3721951" y="9067"/>
                    </a:lnTo>
                    <a:lnTo>
                      <a:pt x="3723817" y="7200"/>
                    </a:lnTo>
                    <a:lnTo>
                      <a:pt x="3724275" y="6083"/>
                    </a:lnTo>
                    <a:lnTo>
                      <a:pt x="3724275" y="3454"/>
                    </a:lnTo>
                    <a:close/>
                  </a:path>
                  <a:path w="5057775" h="2181225">
                    <a:moveTo>
                      <a:pt x="3771900" y="2175154"/>
                    </a:moveTo>
                    <a:lnTo>
                      <a:pt x="3771442" y="2174036"/>
                    </a:lnTo>
                    <a:lnTo>
                      <a:pt x="3769576" y="2172170"/>
                    </a:lnTo>
                    <a:lnTo>
                      <a:pt x="3768458" y="2171700"/>
                    </a:lnTo>
                    <a:lnTo>
                      <a:pt x="3765829" y="2171700"/>
                    </a:lnTo>
                    <a:lnTo>
                      <a:pt x="3764711" y="2172170"/>
                    </a:lnTo>
                    <a:lnTo>
                      <a:pt x="3762845" y="2174036"/>
                    </a:lnTo>
                    <a:lnTo>
                      <a:pt x="3762375" y="2175154"/>
                    </a:lnTo>
                    <a:lnTo>
                      <a:pt x="3762375" y="2177783"/>
                    </a:lnTo>
                    <a:lnTo>
                      <a:pt x="3762845" y="2178901"/>
                    </a:lnTo>
                    <a:lnTo>
                      <a:pt x="3764711" y="2180767"/>
                    </a:lnTo>
                    <a:lnTo>
                      <a:pt x="3765829" y="2181225"/>
                    </a:lnTo>
                    <a:lnTo>
                      <a:pt x="3768458" y="2181225"/>
                    </a:lnTo>
                    <a:lnTo>
                      <a:pt x="3769576" y="2180767"/>
                    </a:lnTo>
                    <a:lnTo>
                      <a:pt x="3771442" y="2178901"/>
                    </a:lnTo>
                    <a:lnTo>
                      <a:pt x="3771900" y="2177783"/>
                    </a:lnTo>
                    <a:lnTo>
                      <a:pt x="3771900" y="2175154"/>
                    </a:lnTo>
                    <a:close/>
                  </a:path>
                  <a:path w="5057775" h="2181225">
                    <a:moveTo>
                      <a:pt x="3771900" y="1451254"/>
                    </a:moveTo>
                    <a:lnTo>
                      <a:pt x="3771442" y="1450136"/>
                    </a:lnTo>
                    <a:lnTo>
                      <a:pt x="3769576" y="1448269"/>
                    </a:lnTo>
                    <a:lnTo>
                      <a:pt x="3768458" y="1447800"/>
                    </a:lnTo>
                    <a:lnTo>
                      <a:pt x="3765829" y="1447800"/>
                    </a:lnTo>
                    <a:lnTo>
                      <a:pt x="3764711" y="1448269"/>
                    </a:lnTo>
                    <a:lnTo>
                      <a:pt x="3762845" y="1450136"/>
                    </a:lnTo>
                    <a:lnTo>
                      <a:pt x="3762375" y="1451254"/>
                    </a:lnTo>
                    <a:lnTo>
                      <a:pt x="3762375" y="1453883"/>
                    </a:lnTo>
                    <a:lnTo>
                      <a:pt x="3762845" y="1455000"/>
                    </a:lnTo>
                    <a:lnTo>
                      <a:pt x="3764711" y="1456867"/>
                    </a:lnTo>
                    <a:lnTo>
                      <a:pt x="3765829" y="1457325"/>
                    </a:lnTo>
                    <a:lnTo>
                      <a:pt x="3768458" y="1457325"/>
                    </a:lnTo>
                    <a:lnTo>
                      <a:pt x="3769576" y="1456867"/>
                    </a:lnTo>
                    <a:lnTo>
                      <a:pt x="3771442" y="1455000"/>
                    </a:lnTo>
                    <a:lnTo>
                      <a:pt x="3771900" y="1453883"/>
                    </a:lnTo>
                    <a:lnTo>
                      <a:pt x="3771900" y="1451254"/>
                    </a:lnTo>
                    <a:close/>
                  </a:path>
                  <a:path w="5057775" h="2181225">
                    <a:moveTo>
                      <a:pt x="3771900" y="727354"/>
                    </a:moveTo>
                    <a:lnTo>
                      <a:pt x="3771442" y="726236"/>
                    </a:lnTo>
                    <a:lnTo>
                      <a:pt x="3769576" y="724369"/>
                    </a:lnTo>
                    <a:lnTo>
                      <a:pt x="3768458" y="723900"/>
                    </a:lnTo>
                    <a:lnTo>
                      <a:pt x="3765829" y="723900"/>
                    </a:lnTo>
                    <a:lnTo>
                      <a:pt x="3764711" y="724369"/>
                    </a:lnTo>
                    <a:lnTo>
                      <a:pt x="3762845" y="726236"/>
                    </a:lnTo>
                    <a:lnTo>
                      <a:pt x="3762375" y="727354"/>
                    </a:lnTo>
                    <a:lnTo>
                      <a:pt x="3762375" y="729983"/>
                    </a:lnTo>
                    <a:lnTo>
                      <a:pt x="3762845" y="731100"/>
                    </a:lnTo>
                    <a:lnTo>
                      <a:pt x="3764711" y="732967"/>
                    </a:lnTo>
                    <a:lnTo>
                      <a:pt x="3765829" y="733425"/>
                    </a:lnTo>
                    <a:lnTo>
                      <a:pt x="3768458" y="733425"/>
                    </a:lnTo>
                    <a:lnTo>
                      <a:pt x="3769576" y="732967"/>
                    </a:lnTo>
                    <a:lnTo>
                      <a:pt x="3771442" y="731100"/>
                    </a:lnTo>
                    <a:lnTo>
                      <a:pt x="3771900" y="729983"/>
                    </a:lnTo>
                    <a:lnTo>
                      <a:pt x="3771900" y="727354"/>
                    </a:lnTo>
                    <a:close/>
                  </a:path>
                  <a:path w="5057775" h="2181225">
                    <a:moveTo>
                      <a:pt x="3771900" y="3454"/>
                    </a:moveTo>
                    <a:lnTo>
                      <a:pt x="3771442" y="2336"/>
                    </a:lnTo>
                    <a:lnTo>
                      <a:pt x="3769576" y="469"/>
                    </a:lnTo>
                    <a:lnTo>
                      <a:pt x="3768458" y="0"/>
                    </a:lnTo>
                    <a:lnTo>
                      <a:pt x="3765829" y="0"/>
                    </a:lnTo>
                    <a:lnTo>
                      <a:pt x="3764711" y="469"/>
                    </a:lnTo>
                    <a:lnTo>
                      <a:pt x="3762845" y="2336"/>
                    </a:lnTo>
                    <a:lnTo>
                      <a:pt x="3762375" y="3454"/>
                    </a:lnTo>
                    <a:lnTo>
                      <a:pt x="3762375" y="6083"/>
                    </a:lnTo>
                    <a:lnTo>
                      <a:pt x="3762845" y="7200"/>
                    </a:lnTo>
                    <a:lnTo>
                      <a:pt x="3764711" y="9067"/>
                    </a:lnTo>
                    <a:lnTo>
                      <a:pt x="3765829" y="9525"/>
                    </a:lnTo>
                    <a:lnTo>
                      <a:pt x="3768458" y="9525"/>
                    </a:lnTo>
                    <a:lnTo>
                      <a:pt x="3769576" y="9067"/>
                    </a:lnTo>
                    <a:lnTo>
                      <a:pt x="3771442" y="7200"/>
                    </a:lnTo>
                    <a:lnTo>
                      <a:pt x="3771900" y="6083"/>
                    </a:lnTo>
                    <a:lnTo>
                      <a:pt x="3771900" y="3454"/>
                    </a:lnTo>
                    <a:close/>
                  </a:path>
                  <a:path w="5057775" h="2181225">
                    <a:moveTo>
                      <a:pt x="3819525" y="2175154"/>
                    </a:moveTo>
                    <a:lnTo>
                      <a:pt x="3819067" y="2174036"/>
                    </a:lnTo>
                    <a:lnTo>
                      <a:pt x="3817201" y="2172170"/>
                    </a:lnTo>
                    <a:lnTo>
                      <a:pt x="3816083" y="2171700"/>
                    </a:lnTo>
                    <a:lnTo>
                      <a:pt x="3813454" y="2171700"/>
                    </a:lnTo>
                    <a:lnTo>
                      <a:pt x="3812336" y="2172170"/>
                    </a:lnTo>
                    <a:lnTo>
                      <a:pt x="3810470" y="2174036"/>
                    </a:lnTo>
                    <a:lnTo>
                      <a:pt x="3810000" y="2175154"/>
                    </a:lnTo>
                    <a:lnTo>
                      <a:pt x="3810000" y="2177783"/>
                    </a:lnTo>
                    <a:lnTo>
                      <a:pt x="3810470" y="2178901"/>
                    </a:lnTo>
                    <a:lnTo>
                      <a:pt x="3812336" y="2180767"/>
                    </a:lnTo>
                    <a:lnTo>
                      <a:pt x="3813454" y="2181225"/>
                    </a:lnTo>
                    <a:lnTo>
                      <a:pt x="3816083" y="2181225"/>
                    </a:lnTo>
                    <a:lnTo>
                      <a:pt x="3817201" y="2180767"/>
                    </a:lnTo>
                    <a:lnTo>
                      <a:pt x="3819067" y="2178901"/>
                    </a:lnTo>
                    <a:lnTo>
                      <a:pt x="3819525" y="2177783"/>
                    </a:lnTo>
                    <a:lnTo>
                      <a:pt x="3819525" y="2175154"/>
                    </a:lnTo>
                    <a:close/>
                  </a:path>
                  <a:path w="5057775" h="2181225">
                    <a:moveTo>
                      <a:pt x="3819525" y="1451254"/>
                    </a:moveTo>
                    <a:lnTo>
                      <a:pt x="3819067" y="1450136"/>
                    </a:lnTo>
                    <a:lnTo>
                      <a:pt x="3817201" y="1448269"/>
                    </a:lnTo>
                    <a:lnTo>
                      <a:pt x="3816083" y="1447800"/>
                    </a:lnTo>
                    <a:lnTo>
                      <a:pt x="3813454" y="1447800"/>
                    </a:lnTo>
                    <a:lnTo>
                      <a:pt x="3812336" y="1448269"/>
                    </a:lnTo>
                    <a:lnTo>
                      <a:pt x="3810470" y="1450136"/>
                    </a:lnTo>
                    <a:lnTo>
                      <a:pt x="3810000" y="1451254"/>
                    </a:lnTo>
                    <a:lnTo>
                      <a:pt x="3810000" y="1453883"/>
                    </a:lnTo>
                    <a:lnTo>
                      <a:pt x="3810470" y="1455000"/>
                    </a:lnTo>
                    <a:lnTo>
                      <a:pt x="3812336" y="1456867"/>
                    </a:lnTo>
                    <a:lnTo>
                      <a:pt x="3813454" y="1457325"/>
                    </a:lnTo>
                    <a:lnTo>
                      <a:pt x="3816083" y="1457325"/>
                    </a:lnTo>
                    <a:lnTo>
                      <a:pt x="3817201" y="1456867"/>
                    </a:lnTo>
                    <a:lnTo>
                      <a:pt x="3819067" y="1455000"/>
                    </a:lnTo>
                    <a:lnTo>
                      <a:pt x="3819525" y="1453883"/>
                    </a:lnTo>
                    <a:lnTo>
                      <a:pt x="3819525" y="1451254"/>
                    </a:lnTo>
                    <a:close/>
                  </a:path>
                  <a:path w="5057775" h="2181225">
                    <a:moveTo>
                      <a:pt x="3819525" y="727354"/>
                    </a:moveTo>
                    <a:lnTo>
                      <a:pt x="3819067" y="726236"/>
                    </a:lnTo>
                    <a:lnTo>
                      <a:pt x="3817201" y="724369"/>
                    </a:lnTo>
                    <a:lnTo>
                      <a:pt x="3816083" y="723900"/>
                    </a:lnTo>
                    <a:lnTo>
                      <a:pt x="3813454" y="723900"/>
                    </a:lnTo>
                    <a:lnTo>
                      <a:pt x="3812336" y="724369"/>
                    </a:lnTo>
                    <a:lnTo>
                      <a:pt x="3810470" y="726236"/>
                    </a:lnTo>
                    <a:lnTo>
                      <a:pt x="3810000" y="727354"/>
                    </a:lnTo>
                    <a:lnTo>
                      <a:pt x="3810000" y="729983"/>
                    </a:lnTo>
                    <a:lnTo>
                      <a:pt x="3810470" y="731100"/>
                    </a:lnTo>
                    <a:lnTo>
                      <a:pt x="3812336" y="732967"/>
                    </a:lnTo>
                    <a:lnTo>
                      <a:pt x="3813454" y="733425"/>
                    </a:lnTo>
                    <a:lnTo>
                      <a:pt x="3816083" y="733425"/>
                    </a:lnTo>
                    <a:lnTo>
                      <a:pt x="3817201" y="732967"/>
                    </a:lnTo>
                    <a:lnTo>
                      <a:pt x="3819067" y="731100"/>
                    </a:lnTo>
                    <a:lnTo>
                      <a:pt x="3819525" y="729983"/>
                    </a:lnTo>
                    <a:lnTo>
                      <a:pt x="3819525" y="727354"/>
                    </a:lnTo>
                    <a:close/>
                  </a:path>
                  <a:path w="5057775" h="2181225">
                    <a:moveTo>
                      <a:pt x="3819525" y="3454"/>
                    </a:moveTo>
                    <a:lnTo>
                      <a:pt x="3819067" y="2336"/>
                    </a:lnTo>
                    <a:lnTo>
                      <a:pt x="3817201" y="469"/>
                    </a:lnTo>
                    <a:lnTo>
                      <a:pt x="3816083" y="0"/>
                    </a:lnTo>
                    <a:lnTo>
                      <a:pt x="3813454" y="0"/>
                    </a:lnTo>
                    <a:lnTo>
                      <a:pt x="3812336" y="469"/>
                    </a:lnTo>
                    <a:lnTo>
                      <a:pt x="3810470" y="2336"/>
                    </a:lnTo>
                    <a:lnTo>
                      <a:pt x="3810000" y="3454"/>
                    </a:lnTo>
                    <a:lnTo>
                      <a:pt x="3810000" y="6083"/>
                    </a:lnTo>
                    <a:lnTo>
                      <a:pt x="3810470" y="7200"/>
                    </a:lnTo>
                    <a:lnTo>
                      <a:pt x="3812336" y="9067"/>
                    </a:lnTo>
                    <a:lnTo>
                      <a:pt x="3813454" y="9525"/>
                    </a:lnTo>
                    <a:lnTo>
                      <a:pt x="3816083" y="9525"/>
                    </a:lnTo>
                    <a:lnTo>
                      <a:pt x="3817201" y="9067"/>
                    </a:lnTo>
                    <a:lnTo>
                      <a:pt x="3819067" y="7200"/>
                    </a:lnTo>
                    <a:lnTo>
                      <a:pt x="3819525" y="6083"/>
                    </a:lnTo>
                    <a:lnTo>
                      <a:pt x="3819525" y="3454"/>
                    </a:lnTo>
                    <a:close/>
                  </a:path>
                  <a:path w="5057775" h="2181225">
                    <a:moveTo>
                      <a:pt x="3867150" y="2175154"/>
                    </a:moveTo>
                    <a:lnTo>
                      <a:pt x="3866692" y="2174036"/>
                    </a:lnTo>
                    <a:lnTo>
                      <a:pt x="3864826" y="2172170"/>
                    </a:lnTo>
                    <a:lnTo>
                      <a:pt x="3863708" y="2171700"/>
                    </a:lnTo>
                    <a:lnTo>
                      <a:pt x="3861079" y="2171700"/>
                    </a:lnTo>
                    <a:lnTo>
                      <a:pt x="3859949" y="2172170"/>
                    </a:lnTo>
                    <a:lnTo>
                      <a:pt x="3858095" y="2174036"/>
                    </a:lnTo>
                    <a:lnTo>
                      <a:pt x="3857625" y="2175154"/>
                    </a:lnTo>
                    <a:lnTo>
                      <a:pt x="3857625" y="2177783"/>
                    </a:lnTo>
                    <a:lnTo>
                      <a:pt x="3858095" y="2178901"/>
                    </a:lnTo>
                    <a:lnTo>
                      <a:pt x="3859949" y="2180767"/>
                    </a:lnTo>
                    <a:lnTo>
                      <a:pt x="3861079" y="2181225"/>
                    </a:lnTo>
                    <a:lnTo>
                      <a:pt x="3863708" y="2181225"/>
                    </a:lnTo>
                    <a:lnTo>
                      <a:pt x="3864826" y="2180767"/>
                    </a:lnTo>
                    <a:lnTo>
                      <a:pt x="3866692" y="2178901"/>
                    </a:lnTo>
                    <a:lnTo>
                      <a:pt x="3867150" y="2177783"/>
                    </a:lnTo>
                    <a:lnTo>
                      <a:pt x="3867150" y="2175154"/>
                    </a:lnTo>
                    <a:close/>
                  </a:path>
                  <a:path w="5057775" h="2181225">
                    <a:moveTo>
                      <a:pt x="3867150" y="1451254"/>
                    </a:moveTo>
                    <a:lnTo>
                      <a:pt x="3866692" y="1450136"/>
                    </a:lnTo>
                    <a:lnTo>
                      <a:pt x="3864826" y="1448269"/>
                    </a:lnTo>
                    <a:lnTo>
                      <a:pt x="3863708" y="1447800"/>
                    </a:lnTo>
                    <a:lnTo>
                      <a:pt x="3861079" y="1447800"/>
                    </a:lnTo>
                    <a:lnTo>
                      <a:pt x="3859949" y="1448269"/>
                    </a:lnTo>
                    <a:lnTo>
                      <a:pt x="3858095" y="1450136"/>
                    </a:lnTo>
                    <a:lnTo>
                      <a:pt x="3857625" y="1451254"/>
                    </a:lnTo>
                    <a:lnTo>
                      <a:pt x="3857625" y="1453883"/>
                    </a:lnTo>
                    <a:lnTo>
                      <a:pt x="3858095" y="1455000"/>
                    </a:lnTo>
                    <a:lnTo>
                      <a:pt x="3859949" y="1456867"/>
                    </a:lnTo>
                    <a:lnTo>
                      <a:pt x="3861079" y="1457325"/>
                    </a:lnTo>
                    <a:lnTo>
                      <a:pt x="3863708" y="1457325"/>
                    </a:lnTo>
                    <a:lnTo>
                      <a:pt x="3864826" y="1456867"/>
                    </a:lnTo>
                    <a:lnTo>
                      <a:pt x="3866692" y="1455000"/>
                    </a:lnTo>
                    <a:lnTo>
                      <a:pt x="3867150" y="1453883"/>
                    </a:lnTo>
                    <a:lnTo>
                      <a:pt x="3867150" y="1451254"/>
                    </a:lnTo>
                    <a:close/>
                  </a:path>
                  <a:path w="5057775" h="2181225">
                    <a:moveTo>
                      <a:pt x="3867150" y="727354"/>
                    </a:moveTo>
                    <a:lnTo>
                      <a:pt x="3866692" y="726236"/>
                    </a:lnTo>
                    <a:lnTo>
                      <a:pt x="3864826" y="724369"/>
                    </a:lnTo>
                    <a:lnTo>
                      <a:pt x="3863708" y="723900"/>
                    </a:lnTo>
                    <a:lnTo>
                      <a:pt x="3861079" y="723900"/>
                    </a:lnTo>
                    <a:lnTo>
                      <a:pt x="3859949" y="724369"/>
                    </a:lnTo>
                    <a:lnTo>
                      <a:pt x="3858095" y="726236"/>
                    </a:lnTo>
                    <a:lnTo>
                      <a:pt x="3857625" y="727354"/>
                    </a:lnTo>
                    <a:lnTo>
                      <a:pt x="3857625" y="729983"/>
                    </a:lnTo>
                    <a:lnTo>
                      <a:pt x="3858095" y="731100"/>
                    </a:lnTo>
                    <a:lnTo>
                      <a:pt x="3859949" y="732967"/>
                    </a:lnTo>
                    <a:lnTo>
                      <a:pt x="3861079" y="733425"/>
                    </a:lnTo>
                    <a:lnTo>
                      <a:pt x="3863708" y="733425"/>
                    </a:lnTo>
                    <a:lnTo>
                      <a:pt x="3864826" y="732967"/>
                    </a:lnTo>
                    <a:lnTo>
                      <a:pt x="3866692" y="731100"/>
                    </a:lnTo>
                    <a:lnTo>
                      <a:pt x="3867150" y="729983"/>
                    </a:lnTo>
                    <a:lnTo>
                      <a:pt x="3867150" y="727354"/>
                    </a:lnTo>
                    <a:close/>
                  </a:path>
                  <a:path w="5057775" h="2181225">
                    <a:moveTo>
                      <a:pt x="3867150" y="3454"/>
                    </a:moveTo>
                    <a:lnTo>
                      <a:pt x="3866692" y="2336"/>
                    </a:lnTo>
                    <a:lnTo>
                      <a:pt x="3864826" y="469"/>
                    </a:lnTo>
                    <a:lnTo>
                      <a:pt x="3863708" y="0"/>
                    </a:lnTo>
                    <a:lnTo>
                      <a:pt x="3861079" y="0"/>
                    </a:lnTo>
                    <a:lnTo>
                      <a:pt x="3859949" y="469"/>
                    </a:lnTo>
                    <a:lnTo>
                      <a:pt x="3858095" y="2336"/>
                    </a:lnTo>
                    <a:lnTo>
                      <a:pt x="3857625" y="3454"/>
                    </a:lnTo>
                    <a:lnTo>
                      <a:pt x="3857625" y="6083"/>
                    </a:lnTo>
                    <a:lnTo>
                      <a:pt x="3858095" y="7200"/>
                    </a:lnTo>
                    <a:lnTo>
                      <a:pt x="3859949" y="9067"/>
                    </a:lnTo>
                    <a:lnTo>
                      <a:pt x="3861079" y="9525"/>
                    </a:lnTo>
                    <a:lnTo>
                      <a:pt x="3863708" y="9525"/>
                    </a:lnTo>
                    <a:lnTo>
                      <a:pt x="3864826" y="9067"/>
                    </a:lnTo>
                    <a:lnTo>
                      <a:pt x="3866692" y="7200"/>
                    </a:lnTo>
                    <a:lnTo>
                      <a:pt x="3867150" y="6083"/>
                    </a:lnTo>
                    <a:lnTo>
                      <a:pt x="3867150" y="3454"/>
                    </a:lnTo>
                    <a:close/>
                  </a:path>
                  <a:path w="5057775" h="2181225">
                    <a:moveTo>
                      <a:pt x="3914775" y="2175154"/>
                    </a:moveTo>
                    <a:lnTo>
                      <a:pt x="3914317" y="2174036"/>
                    </a:lnTo>
                    <a:lnTo>
                      <a:pt x="3912451" y="2172170"/>
                    </a:lnTo>
                    <a:lnTo>
                      <a:pt x="3911333" y="2171700"/>
                    </a:lnTo>
                    <a:lnTo>
                      <a:pt x="3908704" y="2171700"/>
                    </a:lnTo>
                    <a:lnTo>
                      <a:pt x="3907574" y="2172170"/>
                    </a:lnTo>
                    <a:lnTo>
                      <a:pt x="3905720" y="2174036"/>
                    </a:lnTo>
                    <a:lnTo>
                      <a:pt x="3905250" y="2175154"/>
                    </a:lnTo>
                    <a:lnTo>
                      <a:pt x="3905250" y="2177783"/>
                    </a:lnTo>
                    <a:lnTo>
                      <a:pt x="3905720" y="2178901"/>
                    </a:lnTo>
                    <a:lnTo>
                      <a:pt x="3907574" y="2180767"/>
                    </a:lnTo>
                    <a:lnTo>
                      <a:pt x="3908704" y="2181225"/>
                    </a:lnTo>
                    <a:lnTo>
                      <a:pt x="3911333" y="2181225"/>
                    </a:lnTo>
                    <a:lnTo>
                      <a:pt x="3912451" y="2180767"/>
                    </a:lnTo>
                    <a:lnTo>
                      <a:pt x="3914317" y="2178901"/>
                    </a:lnTo>
                    <a:lnTo>
                      <a:pt x="3914775" y="2177783"/>
                    </a:lnTo>
                    <a:lnTo>
                      <a:pt x="3914775" y="2175154"/>
                    </a:lnTo>
                    <a:close/>
                  </a:path>
                  <a:path w="5057775" h="2181225">
                    <a:moveTo>
                      <a:pt x="3914775" y="1451254"/>
                    </a:moveTo>
                    <a:lnTo>
                      <a:pt x="3914317" y="1450136"/>
                    </a:lnTo>
                    <a:lnTo>
                      <a:pt x="3912451" y="1448269"/>
                    </a:lnTo>
                    <a:lnTo>
                      <a:pt x="3911333" y="1447800"/>
                    </a:lnTo>
                    <a:lnTo>
                      <a:pt x="3908704" y="1447800"/>
                    </a:lnTo>
                    <a:lnTo>
                      <a:pt x="3907574" y="1448269"/>
                    </a:lnTo>
                    <a:lnTo>
                      <a:pt x="3905720" y="1450136"/>
                    </a:lnTo>
                    <a:lnTo>
                      <a:pt x="3905250" y="1451254"/>
                    </a:lnTo>
                    <a:lnTo>
                      <a:pt x="3905250" y="1453883"/>
                    </a:lnTo>
                    <a:lnTo>
                      <a:pt x="3905720" y="1455000"/>
                    </a:lnTo>
                    <a:lnTo>
                      <a:pt x="3907574" y="1456867"/>
                    </a:lnTo>
                    <a:lnTo>
                      <a:pt x="3908704" y="1457325"/>
                    </a:lnTo>
                    <a:lnTo>
                      <a:pt x="3911333" y="1457325"/>
                    </a:lnTo>
                    <a:lnTo>
                      <a:pt x="3912451" y="1456867"/>
                    </a:lnTo>
                    <a:lnTo>
                      <a:pt x="3914317" y="1455000"/>
                    </a:lnTo>
                    <a:lnTo>
                      <a:pt x="3914775" y="1453883"/>
                    </a:lnTo>
                    <a:lnTo>
                      <a:pt x="3914775" y="1451254"/>
                    </a:lnTo>
                    <a:close/>
                  </a:path>
                  <a:path w="5057775" h="2181225">
                    <a:moveTo>
                      <a:pt x="3914775" y="727354"/>
                    </a:moveTo>
                    <a:lnTo>
                      <a:pt x="3914317" y="726236"/>
                    </a:lnTo>
                    <a:lnTo>
                      <a:pt x="3912451" y="724369"/>
                    </a:lnTo>
                    <a:lnTo>
                      <a:pt x="3911333" y="723900"/>
                    </a:lnTo>
                    <a:lnTo>
                      <a:pt x="3908704" y="723900"/>
                    </a:lnTo>
                    <a:lnTo>
                      <a:pt x="3907574" y="724369"/>
                    </a:lnTo>
                    <a:lnTo>
                      <a:pt x="3905720" y="726236"/>
                    </a:lnTo>
                    <a:lnTo>
                      <a:pt x="3905250" y="727354"/>
                    </a:lnTo>
                    <a:lnTo>
                      <a:pt x="3905250" y="729983"/>
                    </a:lnTo>
                    <a:lnTo>
                      <a:pt x="3905720" y="731100"/>
                    </a:lnTo>
                    <a:lnTo>
                      <a:pt x="3907574" y="732967"/>
                    </a:lnTo>
                    <a:lnTo>
                      <a:pt x="3908704" y="733425"/>
                    </a:lnTo>
                    <a:lnTo>
                      <a:pt x="3911333" y="733425"/>
                    </a:lnTo>
                    <a:lnTo>
                      <a:pt x="3912451" y="732967"/>
                    </a:lnTo>
                    <a:lnTo>
                      <a:pt x="3914317" y="731100"/>
                    </a:lnTo>
                    <a:lnTo>
                      <a:pt x="3914775" y="729983"/>
                    </a:lnTo>
                    <a:lnTo>
                      <a:pt x="3914775" y="727354"/>
                    </a:lnTo>
                    <a:close/>
                  </a:path>
                  <a:path w="5057775" h="2181225">
                    <a:moveTo>
                      <a:pt x="3914775" y="3454"/>
                    </a:moveTo>
                    <a:lnTo>
                      <a:pt x="3914317" y="2336"/>
                    </a:lnTo>
                    <a:lnTo>
                      <a:pt x="3912451" y="469"/>
                    </a:lnTo>
                    <a:lnTo>
                      <a:pt x="3911333" y="0"/>
                    </a:lnTo>
                    <a:lnTo>
                      <a:pt x="3908704" y="0"/>
                    </a:lnTo>
                    <a:lnTo>
                      <a:pt x="3907574" y="469"/>
                    </a:lnTo>
                    <a:lnTo>
                      <a:pt x="3905720" y="2336"/>
                    </a:lnTo>
                    <a:lnTo>
                      <a:pt x="3905250" y="3454"/>
                    </a:lnTo>
                    <a:lnTo>
                      <a:pt x="3905250" y="6083"/>
                    </a:lnTo>
                    <a:lnTo>
                      <a:pt x="3905720" y="7200"/>
                    </a:lnTo>
                    <a:lnTo>
                      <a:pt x="3907574" y="9067"/>
                    </a:lnTo>
                    <a:lnTo>
                      <a:pt x="3908704" y="9525"/>
                    </a:lnTo>
                    <a:lnTo>
                      <a:pt x="3911333" y="9525"/>
                    </a:lnTo>
                    <a:lnTo>
                      <a:pt x="3912451" y="9067"/>
                    </a:lnTo>
                    <a:lnTo>
                      <a:pt x="3914317" y="7200"/>
                    </a:lnTo>
                    <a:lnTo>
                      <a:pt x="3914775" y="6083"/>
                    </a:lnTo>
                    <a:lnTo>
                      <a:pt x="3914775" y="3454"/>
                    </a:lnTo>
                    <a:close/>
                  </a:path>
                  <a:path w="5057775" h="2181225">
                    <a:moveTo>
                      <a:pt x="3962400" y="2175154"/>
                    </a:moveTo>
                    <a:lnTo>
                      <a:pt x="3961942" y="2174036"/>
                    </a:lnTo>
                    <a:lnTo>
                      <a:pt x="3960076" y="2172170"/>
                    </a:lnTo>
                    <a:lnTo>
                      <a:pt x="3958958" y="2171700"/>
                    </a:lnTo>
                    <a:lnTo>
                      <a:pt x="3956329" y="2171700"/>
                    </a:lnTo>
                    <a:lnTo>
                      <a:pt x="3955211" y="2172170"/>
                    </a:lnTo>
                    <a:lnTo>
                      <a:pt x="3953345" y="2174036"/>
                    </a:lnTo>
                    <a:lnTo>
                      <a:pt x="3952875" y="2175154"/>
                    </a:lnTo>
                    <a:lnTo>
                      <a:pt x="3952875" y="2177783"/>
                    </a:lnTo>
                    <a:lnTo>
                      <a:pt x="3953345" y="2178901"/>
                    </a:lnTo>
                    <a:lnTo>
                      <a:pt x="3955211" y="2180767"/>
                    </a:lnTo>
                    <a:lnTo>
                      <a:pt x="3956329" y="2181225"/>
                    </a:lnTo>
                    <a:lnTo>
                      <a:pt x="3958958" y="2181225"/>
                    </a:lnTo>
                    <a:lnTo>
                      <a:pt x="3960076" y="2180767"/>
                    </a:lnTo>
                    <a:lnTo>
                      <a:pt x="3961942" y="2178901"/>
                    </a:lnTo>
                    <a:lnTo>
                      <a:pt x="3962400" y="2177783"/>
                    </a:lnTo>
                    <a:lnTo>
                      <a:pt x="3962400" y="2175154"/>
                    </a:lnTo>
                    <a:close/>
                  </a:path>
                  <a:path w="5057775" h="2181225">
                    <a:moveTo>
                      <a:pt x="3962400" y="1451254"/>
                    </a:moveTo>
                    <a:lnTo>
                      <a:pt x="3961942" y="1450136"/>
                    </a:lnTo>
                    <a:lnTo>
                      <a:pt x="3960076" y="1448269"/>
                    </a:lnTo>
                    <a:lnTo>
                      <a:pt x="3958958" y="1447800"/>
                    </a:lnTo>
                    <a:lnTo>
                      <a:pt x="3956329" y="1447800"/>
                    </a:lnTo>
                    <a:lnTo>
                      <a:pt x="3955211" y="1448269"/>
                    </a:lnTo>
                    <a:lnTo>
                      <a:pt x="3953345" y="1450136"/>
                    </a:lnTo>
                    <a:lnTo>
                      <a:pt x="3952875" y="1451254"/>
                    </a:lnTo>
                    <a:lnTo>
                      <a:pt x="3952875" y="1453883"/>
                    </a:lnTo>
                    <a:lnTo>
                      <a:pt x="3953345" y="1455000"/>
                    </a:lnTo>
                    <a:lnTo>
                      <a:pt x="3955211" y="1456867"/>
                    </a:lnTo>
                    <a:lnTo>
                      <a:pt x="3956329" y="1457325"/>
                    </a:lnTo>
                    <a:lnTo>
                      <a:pt x="3958958" y="1457325"/>
                    </a:lnTo>
                    <a:lnTo>
                      <a:pt x="3960076" y="1456867"/>
                    </a:lnTo>
                    <a:lnTo>
                      <a:pt x="3961942" y="1455000"/>
                    </a:lnTo>
                    <a:lnTo>
                      <a:pt x="3962400" y="1453883"/>
                    </a:lnTo>
                    <a:lnTo>
                      <a:pt x="3962400" y="1451254"/>
                    </a:lnTo>
                    <a:close/>
                  </a:path>
                  <a:path w="5057775" h="2181225">
                    <a:moveTo>
                      <a:pt x="3962400" y="727354"/>
                    </a:moveTo>
                    <a:lnTo>
                      <a:pt x="3961942" y="726236"/>
                    </a:lnTo>
                    <a:lnTo>
                      <a:pt x="3960076" y="724369"/>
                    </a:lnTo>
                    <a:lnTo>
                      <a:pt x="3958958" y="723900"/>
                    </a:lnTo>
                    <a:lnTo>
                      <a:pt x="3956329" y="723900"/>
                    </a:lnTo>
                    <a:lnTo>
                      <a:pt x="3955211" y="724369"/>
                    </a:lnTo>
                    <a:lnTo>
                      <a:pt x="3953345" y="726236"/>
                    </a:lnTo>
                    <a:lnTo>
                      <a:pt x="3952875" y="727354"/>
                    </a:lnTo>
                    <a:lnTo>
                      <a:pt x="3952875" y="729983"/>
                    </a:lnTo>
                    <a:lnTo>
                      <a:pt x="3953345" y="731100"/>
                    </a:lnTo>
                    <a:lnTo>
                      <a:pt x="3955211" y="732967"/>
                    </a:lnTo>
                    <a:lnTo>
                      <a:pt x="3956329" y="733425"/>
                    </a:lnTo>
                    <a:lnTo>
                      <a:pt x="3958958" y="733425"/>
                    </a:lnTo>
                    <a:lnTo>
                      <a:pt x="3960076" y="732967"/>
                    </a:lnTo>
                    <a:lnTo>
                      <a:pt x="3961942" y="731100"/>
                    </a:lnTo>
                    <a:lnTo>
                      <a:pt x="3962400" y="729983"/>
                    </a:lnTo>
                    <a:lnTo>
                      <a:pt x="3962400" y="727354"/>
                    </a:lnTo>
                    <a:close/>
                  </a:path>
                  <a:path w="5057775" h="2181225">
                    <a:moveTo>
                      <a:pt x="3962400" y="3454"/>
                    </a:moveTo>
                    <a:lnTo>
                      <a:pt x="3961942" y="2336"/>
                    </a:lnTo>
                    <a:lnTo>
                      <a:pt x="3960076" y="469"/>
                    </a:lnTo>
                    <a:lnTo>
                      <a:pt x="3958958" y="0"/>
                    </a:lnTo>
                    <a:lnTo>
                      <a:pt x="3956329" y="0"/>
                    </a:lnTo>
                    <a:lnTo>
                      <a:pt x="3955211" y="469"/>
                    </a:lnTo>
                    <a:lnTo>
                      <a:pt x="3953345" y="2336"/>
                    </a:lnTo>
                    <a:lnTo>
                      <a:pt x="3952875" y="3454"/>
                    </a:lnTo>
                    <a:lnTo>
                      <a:pt x="3952875" y="6083"/>
                    </a:lnTo>
                    <a:lnTo>
                      <a:pt x="3953345" y="7200"/>
                    </a:lnTo>
                    <a:lnTo>
                      <a:pt x="3955211" y="9067"/>
                    </a:lnTo>
                    <a:lnTo>
                      <a:pt x="3956329" y="9525"/>
                    </a:lnTo>
                    <a:lnTo>
                      <a:pt x="3958958" y="9525"/>
                    </a:lnTo>
                    <a:lnTo>
                      <a:pt x="3960076" y="9067"/>
                    </a:lnTo>
                    <a:lnTo>
                      <a:pt x="3961942" y="7200"/>
                    </a:lnTo>
                    <a:lnTo>
                      <a:pt x="3962400" y="6083"/>
                    </a:lnTo>
                    <a:lnTo>
                      <a:pt x="3962400" y="3454"/>
                    </a:lnTo>
                    <a:close/>
                  </a:path>
                  <a:path w="5057775" h="2181225">
                    <a:moveTo>
                      <a:pt x="4010025" y="2175154"/>
                    </a:moveTo>
                    <a:lnTo>
                      <a:pt x="4009567" y="2174036"/>
                    </a:lnTo>
                    <a:lnTo>
                      <a:pt x="4007701" y="2172170"/>
                    </a:lnTo>
                    <a:lnTo>
                      <a:pt x="4006583" y="2171700"/>
                    </a:lnTo>
                    <a:lnTo>
                      <a:pt x="4003954" y="2171700"/>
                    </a:lnTo>
                    <a:lnTo>
                      <a:pt x="4002836" y="2172170"/>
                    </a:lnTo>
                    <a:lnTo>
                      <a:pt x="4000970" y="2174036"/>
                    </a:lnTo>
                    <a:lnTo>
                      <a:pt x="4000500" y="2175154"/>
                    </a:lnTo>
                    <a:lnTo>
                      <a:pt x="4000500" y="2177783"/>
                    </a:lnTo>
                    <a:lnTo>
                      <a:pt x="4000970" y="2178901"/>
                    </a:lnTo>
                    <a:lnTo>
                      <a:pt x="4002836" y="2180767"/>
                    </a:lnTo>
                    <a:lnTo>
                      <a:pt x="4003954" y="2181225"/>
                    </a:lnTo>
                    <a:lnTo>
                      <a:pt x="4006583" y="2181225"/>
                    </a:lnTo>
                    <a:lnTo>
                      <a:pt x="4007701" y="2180767"/>
                    </a:lnTo>
                    <a:lnTo>
                      <a:pt x="4009567" y="2178901"/>
                    </a:lnTo>
                    <a:lnTo>
                      <a:pt x="4010025" y="2177783"/>
                    </a:lnTo>
                    <a:lnTo>
                      <a:pt x="4010025" y="2175154"/>
                    </a:lnTo>
                    <a:close/>
                  </a:path>
                  <a:path w="5057775" h="2181225">
                    <a:moveTo>
                      <a:pt x="4010025" y="1451254"/>
                    </a:moveTo>
                    <a:lnTo>
                      <a:pt x="4009567" y="1450136"/>
                    </a:lnTo>
                    <a:lnTo>
                      <a:pt x="4007701" y="1448269"/>
                    </a:lnTo>
                    <a:lnTo>
                      <a:pt x="4006583" y="1447800"/>
                    </a:lnTo>
                    <a:lnTo>
                      <a:pt x="4003954" y="1447800"/>
                    </a:lnTo>
                    <a:lnTo>
                      <a:pt x="4002836" y="1448269"/>
                    </a:lnTo>
                    <a:lnTo>
                      <a:pt x="4000970" y="1450136"/>
                    </a:lnTo>
                    <a:lnTo>
                      <a:pt x="4000500" y="1451254"/>
                    </a:lnTo>
                    <a:lnTo>
                      <a:pt x="4000500" y="1453883"/>
                    </a:lnTo>
                    <a:lnTo>
                      <a:pt x="4000970" y="1455000"/>
                    </a:lnTo>
                    <a:lnTo>
                      <a:pt x="4002836" y="1456867"/>
                    </a:lnTo>
                    <a:lnTo>
                      <a:pt x="4003954" y="1457325"/>
                    </a:lnTo>
                    <a:lnTo>
                      <a:pt x="4006583" y="1457325"/>
                    </a:lnTo>
                    <a:lnTo>
                      <a:pt x="4007701" y="1456867"/>
                    </a:lnTo>
                    <a:lnTo>
                      <a:pt x="4009567" y="1455000"/>
                    </a:lnTo>
                    <a:lnTo>
                      <a:pt x="4010025" y="1453883"/>
                    </a:lnTo>
                    <a:lnTo>
                      <a:pt x="4010025" y="1451254"/>
                    </a:lnTo>
                    <a:close/>
                  </a:path>
                  <a:path w="5057775" h="2181225">
                    <a:moveTo>
                      <a:pt x="4010025" y="727354"/>
                    </a:moveTo>
                    <a:lnTo>
                      <a:pt x="4009567" y="726236"/>
                    </a:lnTo>
                    <a:lnTo>
                      <a:pt x="4007701" y="724369"/>
                    </a:lnTo>
                    <a:lnTo>
                      <a:pt x="4006583" y="723900"/>
                    </a:lnTo>
                    <a:lnTo>
                      <a:pt x="4003954" y="723900"/>
                    </a:lnTo>
                    <a:lnTo>
                      <a:pt x="4002836" y="724369"/>
                    </a:lnTo>
                    <a:lnTo>
                      <a:pt x="4000970" y="726236"/>
                    </a:lnTo>
                    <a:lnTo>
                      <a:pt x="4000500" y="727354"/>
                    </a:lnTo>
                    <a:lnTo>
                      <a:pt x="4000500" y="729983"/>
                    </a:lnTo>
                    <a:lnTo>
                      <a:pt x="4000970" y="731100"/>
                    </a:lnTo>
                    <a:lnTo>
                      <a:pt x="4002836" y="732967"/>
                    </a:lnTo>
                    <a:lnTo>
                      <a:pt x="4003954" y="733425"/>
                    </a:lnTo>
                    <a:lnTo>
                      <a:pt x="4006583" y="733425"/>
                    </a:lnTo>
                    <a:lnTo>
                      <a:pt x="4007701" y="732967"/>
                    </a:lnTo>
                    <a:lnTo>
                      <a:pt x="4009567" y="731100"/>
                    </a:lnTo>
                    <a:lnTo>
                      <a:pt x="4010025" y="729983"/>
                    </a:lnTo>
                    <a:lnTo>
                      <a:pt x="4010025" y="727354"/>
                    </a:lnTo>
                    <a:close/>
                  </a:path>
                  <a:path w="5057775" h="2181225">
                    <a:moveTo>
                      <a:pt x="4010025" y="3454"/>
                    </a:moveTo>
                    <a:lnTo>
                      <a:pt x="4009567" y="2336"/>
                    </a:lnTo>
                    <a:lnTo>
                      <a:pt x="4007701" y="469"/>
                    </a:lnTo>
                    <a:lnTo>
                      <a:pt x="4006583" y="0"/>
                    </a:lnTo>
                    <a:lnTo>
                      <a:pt x="4003954" y="0"/>
                    </a:lnTo>
                    <a:lnTo>
                      <a:pt x="4002836" y="469"/>
                    </a:lnTo>
                    <a:lnTo>
                      <a:pt x="4000970" y="2336"/>
                    </a:lnTo>
                    <a:lnTo>
                      <a:pt x="4000500" y="3454"/>
                    </a:lnTo>
                    <a:lnTo>
                      <a:pt x="4000500" y="6083"/>
                    </a:lnTo>
                    <a:lnTo>
                      <a:pt x="4000970" y="7200"/>
                    </a:lnTo>
                    <a:lnTo>
                      <a:pt x="4002836" y="9067"/>
                    </a:lnTo>
                    <a:lnTo>
                      <a:pt x="4003954" y="9525"/>
                    </a:lnTo>
                    <a:lnTo>
                      <a:pt x="4006583" y="9525"/>
                    </a:lnTo>
                    <a:lnTo>
                      <a:pt x="4007701" y="9067"/>
                    </a:lnTo>
                    <a:lnTo>
                      <a:pt x="4009567" y="7200"/>
                    </a:lnTo>
                    <a:lnTo>
                      <a:pt x="4010025" y="6083"/>
                    </a:lnTo>
                    <a:lnTo>
                      <a:pt x="4010025" y="3454"/>
                    </a:lnTo>
                    <a:close/>
                  </a:path>
                  <a:path w="5057775" h="2181225">
                    <a:moveTo>
                      <a:pt x="4057650" y="2175154"/>
                    </a:moveTo>
                    <a:lnTo>
                      <a:pt x="4057192" y="2174036"/>
                    </a:lnTo>
                    <a:lnTo>
                      <a:pt x="4055326" y="2172170"/>
                    </a:lnTo>
                    <a:lnTo>
                      <a:pt x="4054208" y="2171700"/>
                    </a:lnTo>
                    <a:lnTo>
                      <a:pt x="4051579" y="2171700"/>
                    </a:lnTo>
                    <a:lnTo>
                      <a:pt x="4050461" y="2172170"/>
                    </a:lnTo>
                    <a:lnTo>
                      <a:pt x="4048595" y="2174036"/>
                    </a:lnTo>
                    <a:lnTo>
                      <a:pt x="4048125" y="2175154"/>
                    </a:lnTo>
                    <a:lnTo>
                      <a:pt x="4048125" y="2177783"/>
                    </a:lnTo>
                    <a:lnTo>
                      <a:pt x="4048595" y="2178901"/>
                    </a:lnTo>
                    <a:lnTo>
                      <a:pt x="4050461" y="2180767"/>
                    </a:lnTo>
                    <a:lnTo>
                      <a:pt x="4051579" y="2181225"/>
                    </a:lnTo>
                    <a:lnTo>
                      <a:pt x="4054208" y="2181225"/>
                    </a:lnTo>
                    <a:lnTo>
                      <a:pt x="4055326" y="2180767"/>
                    </a:lnTo>
                    <a:lnTo>
                      <a:pt x="4057192" y="2178901"/>
                    </a:lnTo>
                    <a:lnTo>
                      <a:pt x="4057650" y="2177783"/>
                    </a:lnTo>
                    <a:lnTo>
                      <a:pt x="4057650" y="2175154"/>
                    </a:lnTo>
                    <a:close/>
                  </a:path>
                  <a:path w="5057775" h="2181225">
                    <a:moveTo>
                      <a:pt x="4057650" y="1451254"/>
                    </a:moveTo>
                    <a:lnTo>
                      <a:pt x="4057192" y="1450136"/>
                    </a:lnTo>
                    <a:lnTo>
                      <a:pt x="4055326" y="1448269"/>
                    </a:lnTo>
                    <a:lnTo>
                      <a:pt x="4054208" y="1447800"/>
                    </a:lnTo>
                    <a:lnTo>
                      <a:pt x="4051579" y="1447800"/>
                    </a:lnTo>
                    <a:lnTo>
                      <a:pt x="4050461" y="1448269"/>
                    </a:lnTo>
                    <a:lnTo>
                      <a:pt x="4048595" y="1450136"/>
                    </a:lnTo>
                    <a:lnTo>
                      <a:pt x="4048125" y="1451254"/>
                    </a:lnTo>
                    <a:lnTo>
                      <a:pt x="4048125" y="1453883"/>
                    </a:lnTo>
                    <a:lnTo>
                      <a:pt x="4048595" y="1455000"/>
                    </a:lnTo>
                    <a:lnTo>
                      <a:pt x="4050461" y="1456867"/>
                    </a:lnTo>
                    <a:lnTo>
                      <a:pt x="4051579" y="1457325"/>
                    </a:lnTo>
                    <a:lnTo>
                      <a:pt x="4054208" y="1457325"/>
                    </a:lnTo>
                    <a:lnTo>
                      <a:pt x="4055326" y="1456867"/>
                    </a:lnTo>
                    <a:lnTo>
                      <a:pt x="4057192" y="1455000"/>
                    </a:lnTo>
                    <a:lnTo>
                      <a:pt x="4057650" y="1453883"/>
                    </a:lnTo>
                    <a:lnTo>
                      <a:pt x="4057650" y="1451254"/>
                    </a:lnTo>
                    <a:close/>
                  </a:path>
                  <a:path w="5057775" h="2181225">
                    <a:moveTo>
                      <a:pt x="4057650" y="727354"/>
                    </a:moveTo>
                    <a:lnTo>
                      <a:pt x="4057192" y="726236"/>
                    </a:lnTo>
                    <a:lnTo>
                      <a:pt x="4055326" y="724369"/>
                    </a:lnTo>
                    <a:lnTo>
                      <a:pt x="4054208" y="723900"/>
                    </a:lnTo>
                    <a:lnTo>
                      <a:pt x="4051579" y="723900"/>
                    </a:lnTo>
                    <a:lnTo>
                      <a:pt x="4050461" y="724369"/>
                    </a:lnTo>
                    <a:lnTo>
                      <a:pt x="4048595" y="726236"/>
                    </a:lnTo>
                    <a:lnTo>
                      <a:pt x="4048125" y="727354"/>
                    </a:lnTo>
                    <a:lnTo>
                      <a:pt x="4048125" y="729983"/>
                    </a:lnTo>
                    <a:lnTo>
                      <a:pt x="4048595" y="731100"/>
                    </a:lnTo>
                    <a:lnTo>
                      <a:pt x="4050461" y="732967"/>
                    </a:lnTo>
                    <a:lnTo>
                      <a:pt x="4051579" y="733425"/>
                    </a:lnTo>
                    <a:lnTo>
                      <a:pt x="4054208" y="733425"/>
                    </a:lnTo>
                    <a:lnTo>
                      <a:pt x="4055326" y="732967"/>
                    </a:lnTo>
                    <a:lnTo>
                      <a:pt x="4057192" y="731100"/>
                    </a:lnTo>
                    <a:lnTo>
                      <a:pt x="4057650" y="729983"/>
                    </a:lnTo>
                    <a:lnTo>
                      <a:pt x="4057650" y="727354"/>
                    </a:lnTo>
                    <a:close/>
                  </a:path>
                  <a:path w="5057775" h="2181225">
                    <a:moveTo>
                      <a:pt x="4057650" y="3454"/>
                    </a:moveTo>
                    <a:lnTo>
                      <a:pt x="4057192" y="2336"/>
                    </a:lnTo>
                    <a:lnTo>
                      <a:pt x="4055326" y="469"/>
                    </a:lnTo>
                    <a:lnTo>
                      <a:pt x="4054208" y="0"/>
                    </a:lnTo>
                    <a:lnTo>
                      <a:pt x="4051579" y="0"/>
                    </a:lnTo>
                    <a:lnTo>
                      <a:pt x="4050461" y="469"/>
                    </a:lnTo>
                    <a:lnTo>
                      <a:pt x="4048595" y="2336"/>
                    </a:lnTo>
                    <a:lnTo>
                      <a:pt x="4048125" y="3454"/>
                    </a:lnTo>
                    <a:lnTo>
                      <a:pt x="4048125" y="6083"/>
                    </a:lnTo>
                    <a:lnTo>
                      <a:pt x="4048595" y="7200"/>
                    </a:lnTo>
                    <a:lnTo>
                      <a:pt x="4050461" y="9067"/>
                    </a:lnTo>
                    <a:lnTo>
                      <a:pt x="4051579" y="9525"/>
                    </a:lnTo>
                    <a:lnTo>
                      <a:pt x="4054208" y="9525"/>
                    </a:lnTo>
                    <a:lnTo>
                      <a:pt x="4055326" y="9067"/>
                    </a:lnTo>
                    <a:lnTo>
                      <a:pt x="4057192" y="7200"/>
                    </a:lnTo>
                    <a:lnTo>
                      <a:pt x="4057650" y="6083"/>
                    </a:lnTo>
                    <a:lnTo>
                      <a:pt x="4057650" y="3454"/>
                    </a:lnTo>
                    <a:close/>
                  </a:path>
                  <a:path w="5057775" h="2181225">
                    <a:moveTo>
                      <a:pt x="4105275" y="2175154"/>
                    </a:moveTo>
                    <a:lnTo>
                      <a:pt x="4104817" y="2174036"/>
                    </a:lnTo>
                    <a:lnTo>
                      <a:pt x="4102951" y="2172170"/>
                    </a:lnTo>
                    <a:lnTo>
                      <a:pt x="4101833" y="2171700"/>
                    </a:lnTo>
                    <a:lnTo>
                      <a:pt x="4099204" y="2171700"/>
                    </a:lnTo>
                    <a:lnTo>
                      <a:pt x="4098086" y="2172170"/>
                    </a:lnTo>
                    <a:lnTo>
                      <a:pt x="4096220" y="2174036"/>
                    </a:lnTo>
                    <a:lnTo>
                      <a:pt x="4095750" y="2175154"/>
                    </a:lnTo>
                    <a:lnTo>
                      <a:pt x="4095750" y="2177783"/>
                    </a:lnTo>
                    <a:lnTo>
                      <a:pt x="4096220" y="2178901"/>
                    </a:lnTo>
                    <a:lnTo>
                      <a:pt x="4098086" y="2180767"/>
                    </a:lnTo>
                    <a:lnTo>
                      <a:pt x="4099204" y="2181225"/>
                    </a:lnTo>
                    <a:lnTo>
                      <a:pt x="4101833" y="2181225"/>
                    </a:lnTo>
                    <a:lnTo>
                      <a:pt x="4102951" y="2180767"/>
                    </a:lnTo>
                    <a:lnTo>
                      <a:pt x="4104817" y="2178901"/>
                    </a:lnTo>
                    <a:lnTo>
                      <a:pt x="4105275" y="2177783"/>
                    </a:lnTo>
                    <a:lnTo>
                      <a:pt x="4105275" y="2175154"/>
                    </a:lnTo>
                    <a:close/>
                  </a:path>
                  <a:path w="5057775" h="2181225">
                    <a:moveTo>
                      <a:pt x="4105275" y="1451254"/>
                    </a:moveTo>
                    <a:lnTo>
                      <a:pt x="4104817" y="1450136"/>
                    </a:lnTo>
                    <a:lnTo>
                      <a:pt x="4102951" y="1448269"/>
                    </a:lnTo>
                    <a:lnTo>
                      <a:pt x="4101833" y="1447800"/>
                    </a:lnTo>
                    <a:lnTo>
                      <a:pt x="4099204" y="1447800"/>
                    </a:lnTo>
                    <a:lnTo>
                      <a:pt x="4098086" y="1448269"/>
                    </a:lnTo>
                    <a:lnTo>
                      <a:pt x="4096220" y="1450136"/>
                    </a:lnTo>
                    <a:lnTo>
                      <a:pt x="4095750" y="1451254"/>
                    </a:lnTo>
                    <a:lnTo>
                      <a:pt x="4095750" y="1453883"/>
                    </a:lnTo>
                    <a:lnTo>
                      <a:pt x="4096220" y="1455000"/>
                    </a:lnTo>
                    <a:lnTo>
                      <a:pt x="4098086" y="1456867"/>
                    </a:lnTo>
                    <a:lnTo>
                      <a:pt x="4099204" y="1457325"/>
                    </a:lnTo>
                    <a:lnTo>
                      <a:pt x="4101833" y="1457325"/>
                    </a:lnTo>
                    <a:lnTo>
                      <a:pt x="4102951" y="1456867"/>
                    </a:lnTo>
                    <a:lnTo>
                      <a:pt x="4104817" y="1455000"/>
                    </a:lnTo>
                    <a:lnTo>
                      <a:pt x="4105275" y="1453883"/>
                    </a:lnTo>
                    <a:lnTo>
                      <a:pt x="4105275" y="1451254"/>
                    </a:lnTo>
                    <a:close/>
                  </a:path>
                  <a:path w="5057775" h="2181225">
                    <a:moveTo>
                      <a:pt x="4105275" y="727354"/>
                    </a:moveTo>
                    <a:lnTo>
                      <a:pt x="4104817" y="726236"/>
                    </a:lnTo>
                    <a:lnTo>
                      <a:pt x="4102951" y="724369"/>
                    </a:lnTo>
                    <a:lnTo>
                      <a:pt x="4101833" y="723900"/>
                    </a:lnTo>
                    <a:lnTo>
                      <a:pt x="4099204" y="723900"/>
                    </a:lnTo>
                    <a:lnTo>
                      <a:pt x="4098086" y="724369"/>
                    </a:lnTo>
                    <a:lnTo>
                      <a:pt x="4096220" y="726236"/>
                    </a:lnTo>
                    <a:lnTo>
                      <a:pt x="4095750" y="727354"/>
                    </a:lnTo>
                    <a:lnTo>
                      <a:pt x="4095750" y="729983"/>
                    </a:lnTo>
                    <a:lnTo>
                      <a:pt x="4096220" y="731100"/>
                    </a:lnTo>
                    <a:lnTo>
                      <a:pt x="4098086" y="732967"/>
                    </a:lnTo>
                    <a:lnTo>
                      <a:pt x="4099204" y="733425"/>
                    </a:lnTo>
                    <a:lnTo>
                      <a:pt x="4101833" y="733425"/>
                    </a:lnTo>
                    <a:lnTo>
                      <a:pt x="4102951" y="732967"/>
                    </a:lnTo>
                    <a:lnTo>
                      <a:pt x="4104817" y="731100"/>
                    </a:lnTo>
                    <a:lnTo>
                      <a:pt x="4105275" y="729983"/>
                    </a:lnTo>
                    <a:lnTo>
                      <a:pt x="4105275" y="727354"/>
                    </a:lnTo>
                    <a:close/>
                  </a:path>
                  <a:path w="5057775" h="2181225">
                    <a:moveTo>
                      <a:pt x="4105275" y="3454"/>
                    </a:moveTo>
                    <a:lnTo>
                      <a:pt x="4104817" y="2336"/>
                    </a:lnTo>
                    <a:lnTo>
                      <a:pt x="4102951" y="469"/>
                    </a:lnTo>
                    <a:lnTo>
                      <a:pt x="4101833" y="0"/>
                    </a:lnTo>
                    <a:lnTo>
                      <a:pt x="4099204" y="0"/>
                    </a:lnTo>
                    <a:lnTo>
                      <a:pt x="4098086" y="469"/>
                    </a:lnTo>
                    <a:lnTo>
                      <a:pt x="4096220" y="2336"/>
                    </a:lnTo>
                    <a:lnTo>
                      <a:pt x="4095750" y="3454"/>
                    </a:lnTo>
                    <a:lnTo>
                      <a:pt x="4095750" y="6083"/>
                    </a:lnTo>
                    <a:lnTo>
                      <a:pt x="4096220" y="7200"/>
                    </a:lnTo>
                    <a:lnTo>
                      <a:pt x="4098086" y="9067"/>
                    </a:lnTo>
                    <a:lnTo>
                      <a:pt x="4099204" y="9525"/>
                    </a:lnTo>
                    <a:lnTo>
                      <a:pt x="4101833" y="9525"/>
                    </a:lnTo>
                    <a:lnTo>
                      <a:pt x="4102951" y="9067"/>
                    </a:lnTo>
                    <a:lnTo>
                      <a:pt x="4104817" y="7200"/>
                    </a:lnTo>
                    <a:lnTo>
                      <a:pt x="4105275" y="6083"/>
                    </a:lnTo>
                    <a:lnTo>
                      <a:pt x="4105275" y="3454"/>
                    </a:lnTo>
                    <a:close/>
                  </a:path>
                  <a:path w="5057775" h="2181225">
                    <a:moveTo>
                      <a:pt x="4152900" y="2175154"/>
                    </a:moveTo>
                    <a:lnTo>
                      <a:pt x="4152442" y="2174036"/>
                    </a:lnTo>
                    <a:lnTo>
                      <a:pt x="4150576" y="2172170"/>
                    </a:lnTo>
                    <a:lnTo>
                      <a:pt x="4149458" y="2171700"/>
                    </a:lnTo>
                    <a:lnTo>
                      <a:pt x="4146829" y="2171700"/>
                    </a:lnTo>
                    <a:lnTo>
                      <a:pt x="4145711" y="2172170"/>
                    </a:lnTo>
                    <a:lnTo>
                      <a:pt x="4143845" y="2174036"/>
                    </a:lnTo>
                    <a:lnTo>
                      <a:pt x="4143375" y="2175154"/>
                    </a:lnTo>
                    <a:lnTo>
                      <a:pt x="4143375" y="2177783"/>
                    </a:lnTo>
                    <a:lnTo>
                      <a:pt x="4143845" y="2178901"/>
                    </a:lnTo>
                    <a:lnTo>
                      <a:pt x="4145711" y="2180767"/>
                    </a:lnTo>
                    <a:lnTo>
                      <a:pt x="4146829" y="2181225"/>
                    </a:lnTo>
                    <a:lnTo>
                      <a:pt x="4149458" y="2181225"/>
                    </a:lnTo>
                    <a:lnTo>
                      <a:pt x="4150576" y="2180767"/>
                    </a:lnTo>
                    <a:lnTo>
                      <a:pt x="4152442" y="2178901"/>
                    </a:lnTo>
                    <a:lnTo>
                      <a:pt x="4152900" y="2177783"/>
                    </a:lnTo>
                    <a:lnTo>
                      <a:pt x="4152900" y="2175154"/>
                    </a:lnTo>
                    <a:close/>
                  </a:path>
                  <a:path w="5057775" h="2181225">
                    <a:moveTo>
                      <a:pt x="4152900" y="1451254"/>
                    </a:moveTo>
                    <a:lnTo>
                      <a:pt x="4152442" y="1450136"/>
                    </a:lnTo>
                    <a:lnTo>
                      <a:pt x="4150576" y="1448269"/>
                    </a:lnTo>
                    <a:lnTo>
                      <a:pt x="4149458" y="1447800"/>
                    </a:lnTo>
                    <a:lnTo>
                      <a:pt x="4146829" y="1447800"/>
                    </a:lnTo>
                    <a:lnTo>
                      <a:pt x="4145711" y="1448269"/>
                    </a:lnTo>
                    <a:lnTo>
                      <a:pt x="4143845" y="1450136"/>
                    </a:lnTo>
                    <a:lnTo>
                      <a:pt x="4143375" y="1451254"/>
                    </a:lnTo>
                    <a:lnTo>
                      <a:pt x="4143375" y="1453883"/>
                    </a:lnTo>
                    <a:lnTo>
                      <a:pt x="4143845" y="1455000"/>
                    </a:lnTo>
                    <a:lnTo>
                      <a:pt x="4145711" y="1456867"/>
                    </a:lnTo>
                    <a:lnTo>
                      <a:pt x="4146829" y="1457325"/>
                    </a:lnTo>
                    <a:lnTo>
                      <a:pt x="4149458" y="1457325"/>
                    </a:lnTo>
                    <a:lnTo>
                      <a:pt x="4150576" y="1456867"/>
                    </a:lnTo>
                    <a:lnTo>
                      <a:pt x="4152442" y="1455000"/>
                    </a:lnTo>
                    <a:lnTo>
                      <a:pt x="4152900" y="1453883"/>
                    </a:lnTo>
                    <a:lnTo>
                      <a:pt x="4152900" y="1451254"/>
                    </a:lnTo>
                    <a:close/>
                  </a:path>
                  <a:path w="5057775" h="2181225">
                    <a:moveTo>
                      <a:pt x="4152900" y="727354"/>
                    </a:moveTo>
                    <a:lnTo>
                      <a:pt x="4152442" y="726236"/>
                    </a:lnTo>
                    <a:lnTo>
                      <a:pt x="4150576" y="724369"/>
                    </a:lnTo>
                    <a:lnTo>
                      <a:pt x="4149458" y="723900"/>
                    </a:lnTo>
                    <a:lnTo>
                      <a:pt x="4146829" y="723900"/>
                    </a:lnTo>
                    <a:lnTo>
                      <a:pt x="4145711" y="724369"/>
                    </a:lnTo>
                    <a:lnTo>
                      <a:pt x="4143845" y="726236"/>
                    </a:lnTo>
                    <a:lnTo>
                      <a:pt x="4143375" y="727354"/>
                    </a:lnTo>
                    <a:lnTo>
                      <a:pt x="4143375" y="729983"/>
                    </a:lnTo>
                    <a:lnTo>
                      <a:pt x="4143845" y="731100"/>
                    </a:lnTo>
                    <a:lnTo>
                      <a:pt x="4145711" y="732967"/>
                    </a:lnTo>
                    <a:lnTo>
                      <a:pt x="4146829" y="733425"/>
                    </a:lnTo>
                    <a:lnTo>
                      <a:pt x="4149458" y="733425"/>
                    </a:lnTo>
                    <a:lnTo>
                      <a:pt x="4150576" y="732967"/>
                    </a:lnTo>
                    <a:lnTo>
                      <a:pt x="4152442" y="731100"/>
                    </a:lnTo>
                    <a:lnTo>
                      <a:pt x="4152900" y="729983"/>
                    </a:lnTo>
                    <a:lnTo>
                      <a:pt x="4152900" y="727354"/>
                    </a:lnTo>
                    <a:close/>
                  </a:path>
                  <a:path w="5057775" h="2181225">
                    <a:moveTo>
                      <a:pt x="4152900" y="3454"/>
                    </a:moveTo>
                    <a:lnTo>
                      <a:pt x="4152442" y="2336"/>
                    </a:lnTo>
                    <a:lnTo>
                      <a:pt x="4150576" y="469"/>
                    </a:lnTo>
                    <a:lnTo>
                      <a:pt x="4149458" y="0"/>
                    </a:lnTo>
                    <a:lnTo>
                      <a:pt x="4146829" y="0"/>
                    </a:lnTo>
                    <a:lnTo>
                      <a:pt x="4145711" y="469"/>
                    </a:lnTo>
                    <a:lnTo>
                      <a:pt x="4143845" y="2336"/>
                    </a:lnTo>
                    <a:lnTo>
                      <a:pt x="4143375" y="3454"/>
                    </a:lnTo>
                    <a:lnTo>
                      <a:pt x="4143375" y="6083"/>
                    </a:lnTo>
                    <a:lnTo>
                      <a:pt x="4143845" y="7200"/>
                    </a:lnTo>
                    <a:lnTo>
                      <a:pt x="4145711" y="9067"/>
                    </a:lnTo>
                    <a:lnTo>
                      <a:pt x="4146829" y="9525"/>
                    </a:lnTo>
                    <a:lnTo>
                      <a:pt x="4149458" y="9525"/>
                    </a:lnTo>
                    <a:lnTo>
                      <a:pt x="4150576" y="9067"/>
                    </a:lnTo>
                    <a:lnTo>
                      <a:pt x="4152442" y="7200"/>
                    </a:lnTo>
                    <a:lnTo>
                      <a:pt x="4152900" y="6083"/>
                    </a:lnTo>
                    <a:lnTo>
                      <a:pt x="4152900" y="3454"/>
                    </a:lnTo>
                    <a:close/>
                  </a:path>
                  <a:path w="5057775" h="2181225">
                    <a:moveTo>
                      <a:pt x="4200525" y="2175154"/>
                    </a:moveTo>
                    <a:lnTo>
                      <a:pt x="4200067" y="2174036"/>
                    </a:lnTo>
                    <a:lnTo>
                      <a:pt x="4198201" y="2172170"/>
                    </a:lnTo>
                    <a:lnTo>
                      <a:pt x="4197083" y="2171700"/>
                    </a:lnTo>
                    <a:lnTo>
                      <a:pt x="4194454" y="2171700"/>
                    </a:lnTo>
                    <a:lnTo>
                      <a:pt x="4193336" y="2172170"/>
                    </a:lnTo>
                    <a:lnTo>
                      <a:pt x="4191470" y="2174036"/>
                    </a:lnTo>
                    <a:lnTo>
                      <a:pt x="4191000" y="2175154"/>
                    </a:lnTo>
                    <a:lnTo>
                      <a:pt x="4191000" y="2177783"/>
                    </a:lnTo>
                    <a:lnTo>
                      <a:pt x="4191470" y="2178901"/>
                    </a:lnTo>
                    <a:lnTo>
                      <a:pt x="4193336" y="2180767"/>
                    </a:lnTo>
                    <a:lnTo>
                      <a:pt x="4194454" y="2181225"/>
                    </a:lnTo>
                    <a:lnTo>
                      <a:pt x="4197083" y="2181225"/>
                    </a:lnTo>
                    <a:lnTo>
                      <a:pt x="4198201" y="2180767"/>
                    </a:lnTo>
                    <a:lnTo>
                      <a:pt x="4200067" y="2178901"/>
                    </a:lnTo>
                    <a:lnTo>
                      <a:pt x="4200525" y="2177783"/>
                    </a:lnTo>
                    <a:lnTo>
                      <a:pt x="4200525" y="2175154"/>
                    </a:lnTo>
                    <a:close/>
                  </a:path>
                  <a:path w="5057775" h="2181225">
                    <a:moveTo>
                      <a:pt x="4200525" y="1451254"/>
                    </a:moveTo>
                    <a:lnTo>
                      <a:pt x="4200067" y="1450136"/>
                    </a:lnTo>
                    <a:lnTo>
                      <a:pt x="4198201" y="1448269"/>
                    </a:lnTo>
                    <a:lnTo>
                      <a:pt x="4197083" y="1447800"/>
                    </a:lnTo>
                    <a:lnTo>
                      <a:pt x="4194454" y="1447800"/>
                    </a:lnTo>
                    <a:lnTo>
                      <a:pt x="4193336" y="1448269"/>
                    </a:lnTo>
                    <a:lnTo>
                      <a:pt x="4191470" y="1450136"/>
                    </a:lnTo>
                    <a:lnTo>
                      <a:pt x="4191000" y="1451254"/>
                    </a:lnTo>
                    <a:lnTo>
                      <a:pt x="4191000" y="1453883"/>
                    </a:lnTo>
                    <a:lnTo>
                      <a:pt x="4191470" y="1455000"/>
                    </a:lnTo>
                    <a:lnTo>
                      <a:pt x="4193336" y="1456867"/>
                    </a:lnTo>
                    <a:lnTo>
                      <a:pt x="4194454" y="1457325"/>
                    </a:lnTo>
                    <a:lnTo>
                      <a:pt x="4197083" y="1457325"/>
                    </a:lnTo>
                    <a:lnTo>
                      <a:pt x="4198201" y="1456867"/>
                    </a:lnTo>
                    <a:lnTo>
                      <a:pt x="4200067" y="1455000"/>
                    </a:lnTo>
                    <a:lnTo>
                      <a:pt x="4200525" y="1453883"/>
                    </a:lnTo>
                    <a:lnTo>
                      <a:pt x="4200525" y="1451254"/>
                    </a:lnTo>
                    <a:close/>
                  </a:path>
                  <a:path w="5057775" h="2181225">
                    <a:moveTo>
                      <a:pt x="4200525" y="727354"/>
                    </a:moveTo>
                    <a:lnTo>
                      <a:pt x="4200067" y="726236"/>
                    </a:lnTo>
                    <a:lnTo>
                      <a:pt x="4198201" y="724369"/>
                    </a:lnTo>
                    <a:lnTo>
                      <a:pt x="4197083" y="723900"/>
                    </a:lnTo>
                    <a:lnTo>
                      <a:pt x="4194454" y="723900"/>
                    </a:lnTo>
                    <a:lnTo>
                      <a:pt x="4193336" y="724369"/>
                    </a:lnTo>
                    <a:lnTo>
                      <a:pt x="4191470" y="726236"/>
                    </a:lnTo>
                    <a:lnTo>
                      <a:pt x="4191000" y="727354"/>
                    </a:lnTo>
                    <a:lnTo>
                      <a:pt x="4191000" y="729983"/>
                    </a:lnTo>
                    <a:lnTo>
                      <a:pt x="4191470" y="731100"/>
                    </a:lnTo>
                    <a:lnTo>
                      <a:pt x="4193336" y="732967"/>
                    </a:lnTo>
                    <a:lnTo>
                      <a:pt x="4194454" y="733425"/>
                    </a:lnTo>
                    <a:lnTo>
                      <a:pt x="4197083" y="733425"/>
                    </a:lnTo>
                    <a:lnTo>
                      <a:pt x="4198201" y="732967"/>
                    </a:lnTo>
                    <a:lnTo>
                      <a:pt x="4200067" y="731100"/>
                    </a:lnTo>
                    <a:lnTo>
                      <a:pt x="4200525" y="729983"/>
                    </a:lnTo>
                    <a:lnTo>
                      <a:pt x="4200525" y="727354"/>
                    </a:lnTo>
                    <a:close/>
                  </a:path>
                  <a:path w="5057775" h="2181225">
                    <a:moveTo>
                      <a:pt x="4200525" y="3454"/>
                    </a:moveTo>
                    <a:lnTo>
                      <a:pt x="4200067" y="2336"/>
                    </a:lnTo>
                    <a:lnTo>
                      <a:pt x="4198201" y="469"/>
                    </a:lnTo>
                    <a:lnTo>
                      <a:pt x="4197083" y="0"/>
                    </a:lnTo>
                    <a:lnTo>
                      <a:pt x="4194454" y="0"/>
                    </a:lnTo>
                    <a:lnTo>
                      <a:pt x="4193336" y="469"/>
                    </a:lnTo>
                    <a:lnTo>
                      <a:pt x="4191470" y="2336"/>
                    </a:lnTo>
                    <a:lnTo>
                      <a:pt x="4191000" y="3454"/>
                    </a:lnTo>
                    <a:lnTo>
                      <a:pt x="4191000" y="6083"/>
                    </a:lnTo>
                    <a:lnTo>
                      <a:pt x="4191470" y="7200"/>
                    </a:lnTo>
                    <a:lnTo>
                      <a:pt x="4193336" y="9067"/>
                    </a:lnTo>
                    <a:lnTo>
                      <a:pt x="4194454" y="9525"/>
                    </a:lnTo>
                    <a:lnTo>
                      <a:pt x="4197083" y="9525"/>
                    </a:lnTo>
                    <a:lnTo>
                      <a:pt x="4198201" y="9067"/>
                    </a:lnTo>
                    <a:lnTo>
                      <a:pt x="4200067" y="7200"/>
                    </a:lnTo>
                    <a:lnTo>
                      <a:pt x="4200525" y="6083"/>
                    </a:lnTo>
                    <a:lnTo>
                      <a:pt x="4200525" y="3454"/>
                    </a:lnTo>
                    <a:close/>
                  </a:path>
                  <a:path w="5057775" h="2181225">
                    <a:moveTo>
                      <a:pt x="4248150" y="2175154"/>
                    </a:moveTo>
                    <a:lnTo>
                      <a:pt x="4247693" y="2174036"/>
                    </a:lnTo>
                    <a:lnTo>
                      <a:pt x="4245826" y="2172170"/>
                    </a:lnTo>
                    <a:lnTo>
                      <a:pt x="4244708" y="2171700"/>
                    </a:lnTo>
                    <a:lnTo>
                      <a:pt x="4242079" y="2171700"/>
                    </a:lnTo>
                    <a:lnTo>
                      <a:pt x="4240962" y="2172170"/>
                    </a:lnTo>
                    <a:lnTo>
                      <a:pt x="4239095" y="2174036"/>
                    </a:lnTo>
                    <a:lnTo>
                      <a:pt x="4238625" y="2175154"/>
                    </a:lnTo>
                    <a:lnTo>
                      <a:pt x="4238625" y="2177783"/>
                    </a:lnTo>
                    <a:lnTo>
                      <a:pt x="4239095" y="2178901"/>
                    </a:lnTo>
                    <a:lnTo>
                      <a:pt x="4240962" y="2180767"/>
                    </a:lnTo>
                    <a:lnTo>
                      <a:pt x="4242079" y="2181225"/>
                    </a:lnTo>
                    <a:lnTo>
                      <a:pt x="4244708" y="2181225"/>
                    </a:lnTo>
                    <a:lnTo>
                      <a:pt x="4245826" y="2180767"/>
                    </a:lnTo>
                    <a:lnTo>
                      <a:pt x="4247693" y="2178901"/>
                    </a:lnTo>
                    <a:lnTo>
                      <a:pt x="4248150" y="2177783"/>
                    </a:lnTo>
                    <a:lnTo>
                      <a:pt x="4248150" y="2175154"/>
                    </a:lnTo>
                    <a:close/>
                  </a:path>
                  <a:path w="5057775" h="2181225">
                    <a:moveTo>
                      <a:pt x="4248150" y="1451254"/>
                    </a:moveTo>
                    <a:lnTo>
                      <a:pt x="4247693" y="1450136"/>
                    </a:lnTo>
                    <a:lnTo>
                      <a:pt x="4245826" y="1448269"/>
                    </a:lnTo>
                    <a:lnTo>
                      <a:pt x="4244708" y="1447800"/>
                    </a:lnTo>
                    <a:lnTo>
                      <a:pt x="4242079" y="1447800"/>
                    </a:lnTo>
                    <a:lnTo>
                      <a:pt x="4240962" y="1448269"/>
                    </a:lnTo>
                    <a:lnTo>
                      <a:pt x="4239095" y="1450136"/>
                    </a:lnTo>
                    <a:lnTo>
                      <a:pt x="4238625" y="1451254"/>
                    </a:lnTo>
                    <a:lnTo>
                      <a:pt x="4238625" y="1453883"/>
                    </a:lnTo>
                    <a:lnTo>
                      <a:pt x="4239095" y="1455000"/>
                    </a:lnTo>
                    <a:lnTo>
                      <a:pt x="4240962" y="1456867"/>
                    </a:lnTo>
                    <a:lnTo>
                      <a:pt x="4242079" y="1457325"/>
                    </a:lnTo>
                    <a:lnTo>
                      <a:pt x="4244708" y="1457325"/>
                    </a:lnTo>
                    <a:lnTo>
                      <a:pt x="4245826" y="1456867"/>
                    </a:lnTo>
                    <a:lnTo>
                      <a:pt x="4247693" y="1455000"/>
                    </a:lnTo>
                    <a:lnTo>
                      <a:pt x="4248150" y="1453883"/>
                    </a:lnTo>
                    <a:lnTo>
                      <a:pt x="4248150" y="1451254"/>
                    </a:lnTo>
                    <a:close/>
                  </a:path>
                  <a:path w="5057775" h="2181225">
                    <a:moveTo>
                      <a:pt x="4248150" y="727354"/>
                    </a:moveTo>
                    <a:lnTo>
                      <a:pt x="4247693" y="726236"/>
                    </a:lnTo>
                    <a:lnTo>
                      <a:pt x="4245826" y="724369"/>
                    </a:lnTo>
                    <a:lnTo>
                      <a:pt x="4244708" y="723900"/>
                    </a:lnTo>
                    <a:lnTo>
                      <a:pt x="4242079" y="723900"/>
                    </a:lnTo>
                    <a:lnTo>
                      <a:pt x="4240962" y="724369"/>
                    </a:lnTo>
                    <a:lnTo>
                      <a:pt x="4239095" y="726236"/>
                    </a:lnTo>
                    <a:lnTo>
                      <a:pt x="4238625" y="727354"/>
                    </a:lnTo>
                    <a:lnTo>
                      <a:pt x="4238625" y="729983"/>
                    </a:lnTo>
                    <a:lnTo>
                      <a:pt x="4239095" y="731100"/>
                    </a:lnTo>
                    <a:lnTo>
                      <a:pt x="4240962" y="732967"/>
                    </a:lnTo>
                    <a:lnTo>
                      <a:pt x="4242079" y="733425"/>
                    </a:lnTo>
                    <a:lnTo>
                      <a:pt x="4244708" y="733425"/>
                    </a:lnTo>
                    <a:lnTo>
                      <a:pt x="4245826" y="732967"/>
                    </a:lnTo>
                    <a:lnTo>
                      <a:pt x="4247693" y="731100"/>
                    </a:lnTo>
                    <a:lnTo>
                      <a:pt x="4248150" y="729983"/>
                    </a:lnTo>
                    <a:lnTo>
                      <a:pt x="4248150" y="727354"/>
                    </a:lnTo>
                    <a:close/>
                  </a:path>
                  <a:path w="5057775" h="2181225">
                    <a:moveTo>
                      <a:pt x="4248150" y="3454"/>
                    </a:moveTo>
                    <a:lnTo>
                      <a:pt x="4247693" y="2336"/>
                    </a:lnTo>
                    <a:lnTo>
                      <a:pt x="4245826" y="469"/>
                    </a:lnTo>
                    <a:lnTo>
                      <a:pt x="4244708" y="0"/>
                    </a:lnTo>
                    <a:lnTo>
                      <a:pt x="4242079" y="0"/>
                    </a:lnTo>
                    <a:lnTo>
                      <a:pt x="4240962" y="469"/>
                    </a:lnTo>
                    <a:lnTo>
                      <a:pt x="4239095" y="2336"/>
                    </a:lnTo>
                    <a:lnTo>
                      <a:pt x="4238625" y="3454"/>
                    </a:lnTo>
                    <a:lnTo>
                      <a:pt x="4238625" y="6083"/>
                    </a:lnTo>
                    <a:lnTo>
                      <a:pt x="4239095" y="7200"/>
                    </a:lnTo>
                    <a:lnTo>
                      <a:pt x="4240962" y="9067"/>
                    </a:lnTo>
                    <a:lnTo>
                      <a:pt x="4242079" y="9525"/>
                    </a:lnTo>
                    <a:lnTo>
                      <a:pt x="4244708" y="9525"/>
                    </a:lnTo>
                    <a:lnTo>
                      <a:pt x="4245826" y="9067"/>
                    </a:lnTo>
                    <a:lnTo>
                      <a:pt x="4247693" y="7200"/>
                    </a:lnTo>
                    <a:lnTo>
                      <a:pt x="4248150" y="6083"/>
                    </a:lnTo>
                    <a:lnTo>
                      <a:pt x="4248150" y="3454"/>
                    </a:lnTo>
                    <a:close/>
                  </a:path>
                  <a:path w="5057775" h="2181225">
                    <a:moveTo>
                      <a:pt x="4295775" y="2175154"/>
                    </a:moveTo>
                    <a:lnTo>
                      <a:pt x="4295318" y="2174036"/>
                    </a:lnTo>
                    <a:lnTo>
                      <a:pt x="4293451" y="2172170"/>
                    </a:lnTo>
                    <a:lnTo>
                      <a:pt x="4292333" y="2171700"/>
                    </a:lnTo>
                    <a:lnTo>
                      <a:pt x="4289704" y="2171700"/>
                    </a:lnTo>
                    <a:lnTo>
                      <a:pt x="4288587" y="2172170"/>
                    </a:lnTo>
                    <a:lnTo>
                      <a:pt x="4286720" y="2174036"/>
                    </a:lnTo>
                    <a:lnTo>
                      <a:pt x="4286250" y="2175154"/>
                    </a:lnTo>
                    <a:lnTo>
                      <a:pt x="4286250" y="2177783"/>
                    </a:lnTo>
                    <a:lnTo>
                      <a:pt x="4286720" y="2178901"/>
                    </a:lnTo>
                    <a:lnTo>
                      <a:pt x="4288587" y="2180767"/>
                    </a:lnTo>
                    <a:lnTo>
                      <a:pt x="4289704" y="2181225"/>
                    </a:lnTo>
                    <a:lnTo>
                      <a:pt x="4292333" y="2181225"/>
                    </a:lnTo>
                    <a:lnTo>
                      <a:pt x="4293451" y="2180767"/>
                    </a:lnTo>
                    <a:lnTo>
                      <a:pt x="4295318" y="2178901"/>
                    </a:lnTo>
                    <a:lnTo>
                      <a:pt x="4295775" y="2177783"/>
                    </a:lnTo>
                    <a:lnTo>
                      <a:pt x="4295775" y="2175154"/>
                    </a:lnTo>
                    <a:close/>
                  </a:path>
                  <a:path w="5057775" h="2181225">
                    <a:moveTo>
                      <a:pt x="4295775" y="1451254"/>
                    </a:moveTo>
                    <a:lnTo>
                      <a:pt x="4295318" y="1450136"/>
                    </a:lnTo>
                    <a:lnTo>
                      <a:pt x="4293451" y="1448269"/>
                    </a:lnTo>
                    <a:lnTo>
                      <a:pt x="4292333" y="1447800"/>
                    </a:lnTo>
                    <a:lnTo>
                      <a:pt x="4289704" y="1447800"/>
                    </a:lnTo>
                    <a:lnTo>
                      <a:pt x="4288587" y="1448269"/>
                    </a:lnTo>
                    <a:lnTo>
                      <a:pt x="4286720" y="1450136"/>
                    </a:lnTo>
                    <a:lnTo>
                      <a:pt x="4286250" y="1451254"/>
                    </a:lnTo>
                    <a:lnTo>
                      <a:pt x="4286250" y="1453883"/>
                    </a:lnTo>
                    <a:lnTo>
                      <a:pt x="4286720" y="1455000"/>
                    </a:lnTo>
                    <a:lnTo>
                      <a:pt x="4288587" y="1456867"/>
                    </a:lnTo>
                    <a:lnTo>
                      <a:pt x="4289704" y="1457325"/>
                    </a:lnTo>
                    <a:lnTo>
                      <a:pt x="4292333" y="1457325"/>
                    </a:lnTo>
                    <a:lnTo>
                      <a:pt x="4293451" y="1456867"/>
                    </a:lnTo>
                    <a:lnTo>
                      <a:pt x="4295318" y="1455000"/>
                    </a:lnTo>
                    <a:lnTo>
                      <a:pt x="4295775" y="1453883"/>
                    </a:lnTo>
                    <a:lnTo>
                      <a:pt x="4295775" y="1451254"/>
                    </a:lnTo>
                    <a:close/>
                  </a:path>
                  <a:path w="5057775" h="2181225">
                    <a:moveTo>
                      <a:pt x="4295775" y="727354"/>
                    </a:moveTo>
                    <a:lnTo>
                      <a:pt x="4295318" y="726236"/>
                    </a:lnTo>
                    <a:lnTo>
                      <a:pt x="4293451" y="724369"/>
                    </a:lnTo>
                    <a:lnTo>
                      <a:pt x="4292333" y="723900"/>
                    </a:lnTo>
                    <a:lnTo>
                      <a:pt x="4289704" y="723900"/>
                    </a:lnTo>
                    <a:lnTo>
                      <a:pt x="4288587" y="724369"/>
                    </a:lnTo>
                    <a:lnTo>
                      <a:pt x="4286720" y="726236"/>
                    </a:lnTo>
                    <a:lnTo>
                      <a:pt x="4286250" y="727354"/>
                    </a:lnTo>
                    <a:lnTo>
                      <a:pt x="4286250" y="729983"/>
                    </a:lnTo>
                    <a:lnTo>
                      <a:pt x="4286720" y="731100"/>
                    </a:lnTo>
                    <a:lnTo>
                      <a:pt x="4288587" y="732967"/>
                    </a:lnTo>
                    <a:lnTo>
                      <a:pt x="4289704" y="733425"/>
                    </a:lnTo>
                    <a:lnTo>
                      <a:pt x="4292333" y="733425"/>
                    </a:lnTo>
                    <a:lnTo>
                      <a:pt x="4293451" y="732967"/>
                    </a:lnTo>
                    <a:lnTo>
                      <a:pt x="4295318" y="731100"/>
                    </a:lnTo>
                    <a:lnTo>
                      <a:pt x="4295775" y="729983"/>
                    </a:lnTo>
                    <a:lnTo>
                      <a:pt x="4295775" y="727354"/>
                    </a:lnTo>
                    <a:close/>
                  </a:path>
                  <a:path w="5057775" h="2181225">
                    <a:moveTo>
                      <a:pt x="4295775" y="3454"/>
                    </a:moveTo>
                    <a:lnTo>
                      <a:pt x="4295318" y="2336"/>
                    </a:lnTo>
                    <a:lnTo>
                      <a:pt x="4293451" y="469"/>
                    </a:lnTo>
                    <a:lnTo>
                      <a:pt x="4292333" y="0"/>
                    </a:lnTo>
                    <a:lnTo>
                      <a:pt x="4289704" y="0"/>
                    </a:lnTo>
                    <a:lnTo>
                      <a:pt x="4288587" y="469"/>
                    </a:lnTo>
                    <a:lnTo>
                      <a:pt x="4286720" y="2336"/>
                    </a:lnTo>
                    <a:lnTo>
                      <a:pt x="4286250" y="3454"/>
                    </a:lnTo>
                    <a:lnTo>
                      <a:pt x="4286250" y="6083"/>
                    </a:lnTo>
                    <a:lnTo>
                      <a:pt x="4286720" y="7200"/>
                    </a:lnTo>
                    <a:lnTo>
                      <a:pt x="4288587" y="9067"/>
                    </a:lnTo>
                    <a:lnTo>
                      <a:pt x="4289704" y="9525"/>
                    </a:lnTo>
                    <a:lnTo>
                      <a:pt x="4292333" y="9525"/>
                    </a:lnTo>
                    <a:lnTo>
                      <a:pt x="4293451" y="9067"/>
                    </a:lnTo>
                    <a:lnTo>
                      <a:pt x="4295318" y="7200"/>
                    </a:lnTo>
                    <a:lnTo>
                      <a:pt x="4295775" y="6083"/>
                    </a:lnTo>
                    <a:lnTo>
                      <a:pt x="4295775" y="3454"/>
                    </a:lnTo>
                    <a:close/>
                  </a:path>
                  <a:path w="5057775" h="2181225">
                    <a:moveTo>
                      <a:pt x="4343400" y="2175154"/>
                    </a:moveTo>
                    <a:lnTo>
                      <a:pt x="4342943" y="2174036"/>
                    </a:lnTo>
                    <a:lnTo>
                      <a:pt x="4341076" y="2172170"/>
                    </a:lnTo>
                    <a:lnTo>
                      <a:pt x="4339958" y="2171700"/>
                    </a:lnTo>
                    <a:lnTo>
                      <a:pt x="4337329" y="2171700"/>
                    </a:lnTo>
                    <a:lnTo>
                      <a:pt x="4336199" y="2172170"/>
                    </a:lnTo>
                    <a:lnTo>
                      <a:pt x="4334345" y="2174036"/>
                    </a:lnTo>
                    <a:lnTo>
                      <a:pt x="4333875" y="2175154"/>
                    </a:lnTo>
                    <a:lnTo>
                      <a:pt x="4333875" y="2177783"/>
                    </a:lnTo>
                    <a:lnTo>
                      <a:pt x="4334345" y="2178901"/>
                    </a:lnTo>
                    <a:lnTo>
                      <a:pt x="4336199" y="2180767"/>
                    </a:lnTo>
                    <a:lnTo>
                      <a:pt x="4337329" y="2181225"/>
                    </a:lnTo>
                    <a:lnTo>
                      <a:pt x="4339958" y="2181225"/>
                    </a:lnTo>
                    <a:lnTo>
                      <a:pt x="4341076" y="2180767"/>
                    </a:lnTo>
                    <a:lnTo>
                      <a:pt x="4342943" y="2178901"/>
                    </a:lnTo>
                    <a:lnTo>
                      <a:pt x="4343400" y="2177783"/>
                    </a:lnTo>
                    <a:lnTo>
                      <a:pt x="4343400" y="2175154"/>
                    </a:lnTo>
                    <a:close/>
                  </a:path>
                  <a:path w="5057775" h="2181225">
                    <a:moveTo>
                      <a:pt x="4343400" y="1451254"/>
                    </a:moveTo>
                    <a:lnTo>
                      <a:pt x="4342943" y="1450136"/>
                    </a:lnTo>
                    <a:lnTo>
                      <a:pt x="4341076" y="1448269"/>
                    </a:lnTo>
                    <a:lnTo>
                      <a:pt x="4339958" y="1447800"/>
                    </a:lnTo>
                    <a:lnTo>
                      <a:pt x="4337329" y="1447800"/>
                    </a:lnTo>
                    <a:lnTo>
                      <a:pt x="4336199" y="1448269"/>
                    </a:lnTo>
                    <a:lnTo>
                      <a:pt x="4334345" y="1450136"/>
                    </a:lnTo>
                    <a:lnTo>
                      <a:pt x="4333875" y="1451254"/>
                    </a:lnTo>
                    <a:lnTo>
                      <a:pt x="4333875" y="1453883"/>
                    </a:lnTo>
                    <a:lnTo>
                      <a:pt x="4334345" y="1455000"/>
                    </a:lnTo>
                    <a:lnTo>
                      <a:pt x="4336199" y="1456867"/>
                    </a:lnTo>
                    <a:lnTo>
                      <a:pt x="4337329" y="1457325"/>
                    </a:lnTo>
                    <a:lnTo>
                      <a:pt x="4339958" y="1457325"/>
                    </a:lnTo>
                    <a:lnTo>
                      <a:pt x="4341076" y="1456867"/>
                    </a:lnTo>
                    <a:lnTo>
                      <a:pt x="4342943" y="1455000"/>
                    </a:lnTo>
                    <a:lnTo>
                      <a:pt x="4343400" y="1453883"/>
                    </a:lnTo>
                    <a:lnTo>
                      <a:pt x="4343400" y="1451254"/>
                    </a:lnTo>
                    <a:close/>
                  </a:path>
                  <a:path w="5057775" h="2181225">
                    <a:moveTo>
                      <a:pt x="4343400" y="727354"/>
                    </a:moveTo>
                    <a:lnTo>
                      <a:pt x="4342943" y="726236"/>
                    </a:lnTo>
                    <a:lnTo>
                      <a:pt x="4341076" y="724369"/>
                    </a:lnTo>
                    <a:lnTo>
                      <a:pt x="4339958" y="723900"/>
                    </a:lnTo>
                    <a:lnTo>
                      <a:pt x="4337329" y="723900"/>
                    </a:lnTo>
                    <a:lnTo>
                      <a:pt x="4336199" y="724369"/>
                    </a:lnTo>
                    <a:lnTo>
                      <a:pt x="4334345" y="726236"/>
                    </a:lnTo>
                    <a:lnTo>
                      <a:pt x="4333875" y="727354"/>
                    </a:lnTo>
                    <a:lnTo>
                      <a:pt x="4333875" y="729983"/>
                    </a:lnTo>
                    <a:lnTo>
                      <a:pt x="4334345" y="731100"/>
                    </a:lnTo>
                    <a:lnTo>
                      <a:pt x="4336199" y="732967"/>
                    </a:lnTo>
                    <a:lnTo>
                      <a:pt x="4337329" y="733425"/>
                    </a:lnTo>
                    <a:lnTo>
                      <a:pt x="4339958" y="733425"/>
                    </a:lnTo>
                    <a:lnTo>
                      <a:pt x="4341076" y="732967"/>
                    </a:lnTo>
                    <a:lnTo>
                      <a:pt x="4342943" y="731100"/>
                    </a:lnTo>
                    <a:lnTo>
                      <a:pt x="4343400" y="729983"/>
                    </a:lnTo>
                    <a:lnTo>
                      <a:pt x="4343400" y="727354"/>
                    </a:lnTo>
                    <a:close/>
                  </a:path>
                  <a:path w="5057775" h="2181225">
                    <a:moveTo>
                      <a:pt x="4343400" y="3454"/>
                    </a:moveTo>
                    <a:lnTo>
                      <a:pt x="4342943" y="2336"/>
                    </a:lnTo>
                    <a:lnTo>
                      <a:pt x="4341076" y="469"/>
                    </a:lnTo>
                    <a:lnTo>
                      <a:pt x="4339958" y="0"/>
                    </a:lnTo>
                    <a:lnTo>
                      <a:pt x="4337329" y="0"/>
                    </a:lnTo>
                    <a:lnTo>
                      <a:pt x="4336199" y="469"/>
                    </a:lnTo>
                    <a:lnTo>
                      <a:pt x="4334345" y="2336"/>
                    </a:lnTo>
                    <a:lnTo>
                      <a:pt x="4333875" y="3454"/>
                    </a:lnTo>
                    <a:lnTo>
                      <a:pt x="4333875" y="6083"/>
                    </a:lnTo>
                    <a:lnTo>
                      <a:pt x="4334345" y="7200"/>
                    </a:lnTo>
                    <a:lnTo>
                      <a:pt x="4336199" y="9067"/>
                    </a:lnTo>
                    <a:lnTo>
                      <a:pt x="4337329" y="9525"/>
                    </a:lnTo>
                    <a:lnTo>
                      <a:pt x="4339958" y="9525"/>
                    </a:lnTo>
                    <a:lnTo>
                      <a:pt x="4341076" y="9067"/>
                    </a:lnTo>
                    <a:lnTo>
                      <a:pt x="4342943" y="7200"/>
                    </a:lnTo>
                    <a:lnTo>
                      <a:pt x="4343400" y="6083"/>
                    </a:lnTo>
                    <a:lnTo>
                      <a:pt x="4343400" y="3454"/>
                    </a:lnTo>
                    <a:close/>
                  </a:path>
                  <a:path w="5057775" h="2181225">
                    <a:moveTo>
                      <a:pt x="4391025" y="2175154"/>
                    </a:moveTo>
                    <a:lnTo>
                      <a:pt x="4390568" y="2174036"/>
                    </a:lnTo>
                    <a:lnTo>
                      <a:pt x="4388701" y="2172170"/>
                    </a:lnTo>
                    <a:lnTo>
                      <a:pt x="4387583" y="2171700"/>
                    </a:lnTo>
                    <a:lnTo>
                      <a:pt x="4384954" y="2171700"/>
                    </a:lnTo>
                    <a:lnTo>
                      <a:pt x="4383824" y="2172170"/>
                    </a:lnTo>
                    <a:lnTo>
                      <a:pt x="4381970" y="2174036"/>
                    </a:lnTo>
                    <a:lnTo>
                      <a:pt x="4381500" y="2175154"/>
                    </a:lnTo>
                    <a:lnTo>
                      <a:pt x="4381500" y="2177783"/>
                    </a:lnTo>
                    <a:lnTo>
                      <a:pt x="4381970" y="2178901"/>
                    </a:lnTo>
                    <a:lnTo>
                      <a:pt x="4383824" y="2180767"/>
                    </a:lnTo>
                    <a:lnTo>
                      <a:pt x="4384954" y="2181225"/>
                    </a:lnTo>
                    <a:lnTo>
                      <a:pt x="4387583" y="2181225"/>
                    </a:lnTo>
                    <a:lnTo>
                      <a:pt x="4388701" y="2180767"/>
                    </a:lnTo>
                    <a:lnTo>
                      <a:pt x="4390568" y="2178901"/>
                    </a:lnTo>
                    <a:lnTo>
                      <a:pt x="4391025" y="2177783"/>
                    </a:lnTo>
                    <a:lnTo>
                      <a:pt x="4391025" y="2175154"/>
                    </a:lnTo>
                    <a:close/>
                  </a:path>
                  <a:path w="5057775" h="2181225">
                    <a:moveTo>
                      <a:pt x="4391025" y="1451254"/>
                    </a:moveTo>
                    <a:lnTo>
                      <a:pt x="4390568" y="1450136"/>
                    </a:lnTo>
                    <a:lnTo>
                      <a:pt x="4388701" y="1448269"/>
                    </a:lnTo>
                    <a:lnTo>
                      <a:pt x="4387583" y="1447800"/>
                    </a:lnTo>
                    <a:lnTo>
                      <a:pt x="4384954" y="1447800"/>
                    </a:lnTo>
                    <a:lnTo>
                      <a:pt x="4383824" y="1448269"/>
                    </a:lnTo>
                    <a:lnTo>
                      <a:pt x="4381970" y="1450136"/>
                    </a:lnTo>
                    <a:lnTo>
                      <a:pt x="4381500" y="1451254"/>
                    </a:lnTo>
                    <a:lnTo>
                      <a:pt x="4381500" y="1453883"/>
                    </a:lnTo>
                    <a:lnTo>
                      <a:pt x="4381970" y="1455000"/>
                    </a:lnTo>
                    <a:lnTo>
                      <a:pt x="4383824" y="1456867"/>
                    </a:lnTo>
                    <a:lnTo>
                      <a:pt x="4384954" y="1457325"/>
                    </a:lnTo>
                    <a:lnTo>
                      <a:pt x="4387583" y="1457325"/>
                    </a:lnTo>
                    <a:lnTo>
                      <a:pt x="4388701" y="1456867"/>
                    </a:lnTo>
                    <a:lnTo>
                      <a:pt x="4390568" y="1455000"/>
                    </a:lnTo>
                    <a:lnTo>
                      <a:pt x="4391025" y="1453883"/>
                    </a:lnTo>
                    <a:lnTo>
                      <a:pt x="4391025" y="1451254"/>
                    </a:lnTo>
                    <a:close/>
                  </a:path>
                  <a:path w="5057775" h="2181225">
                    <a:moveTo>
                      <a:pt x="4391025" y="727354"/>
                    </a:moveTo>
                    <a:lnTo>
                      <a:pt x="4390568" y="726236"/>
                    </a:lnTo>
                    <a:lnTo>
                      <a:pt x="4388701" y="724369"/>
                    </a:lnTo>
                    <a:lnTo>
                      <a:pt x="4387583" y="723900"/>
                    </a:lnTo>
                    <a:lnTo>
                      <a:pt x="4384954" y="723900"/>
                    </a:lnTo>
                    <a:lnTo>
                      <a:pt x="4383824" y="724369"/>
                    </a:lnTo>
                    <a:lnTo>
                      <a:pt x="4381970" y="726236"/>
                    </a:lnTo>
                    <a:lnTo>
                      <a:pt x="4381500" y="727354"/>
                    </a:lnTo>
                    <a:lnTo>
                      <a:pt x="4381500" y="729983"/>
                    </a:lnTo>
                    <a:lnTo>
                      <a:pt x="4381970" y="731100"/>
                    </a:lnTo>
                    <a:lnTo>
                      <a:pt x="4383824" y="732967"/>
                    </a:lnTo>
                    <a:lnTo>
                      <a:pt x="4384954" y="733425"/>
                    </a:lnTo>
                    <a:lnTo>
                      <a:pt x="4387583" y="733425"/>
                    </a:lnTo>
                    <a:lnTo>
                      <a:pt x="4388701" y="732967"/>
                    </a:lnTo>
                    <a:lnTo>
                      <a:pt x="4390568" y="731100"/>
                    </a:lnTo>
                    <a:lnTo>
                      <a:pt x="4391025" y="729983"/>
                    </a:lnTo>
                    <a:lnTo>
                      <a:pt x="4391025" y="727354"/>
                    </a:lnTo>
                    <a:close/>
                  </a:path>
                  <a:path w="5057775" h="2181225">
                    <a:moveTo>
                      <a:pt x="4391025" y="3454"/>
                    </a:moveTo>
                    <a:lnTo>
                      <a:pt x="4390568" y="2336"/>
                    </a:lnTo>
                    <a:lnTo>
                      <a:pt x="4388701" y="469"/>
                    </a:lnTo>
                    <a:lnTo>
                      <a:pt x="4387583" y="0"/>
                    </a:lnTo>
                    <a:lnTo>
                      <a:pt x="4384954" y="0"/>
                    </a:lnTo>
                    <a:lnTo>
                      <a:pt x="4383824" y="469"/>
                    </a:lnTo>
                    <a:lnTo>
                      <a:pt x="4381970" y="2336"/>
                    </a:lnTo>
                    <a:lnTo>
                      <a:pt x="4381500" y="3454"/>
                    </a:lnTo>
                    <a:lnTo>
                      <a:pt x="4381500" y="6083"/>
                    </a:lnTo>
                    <a:lnTo>
                      <a:pt x="4381970" y="7200"/>
                    </a:lnTo>
                    <a:lnTo>
                      <a:pt x="4383824" y="9067"/>
                    </a:lnTo>
                    <a:lnTo>
                      <a:pt x="4384954" y="9525"/>
                    </a:lnTo>
                    <a:lnTo>
                      <a:pt x="4387583" y="9525"/>
                    </a:lnTo>
                    <a:lnTo>
                      <a:pt x="4388701" y="9067"/>
                    </a:lnTo>
                    <a:lnTo>
                      <a:pt x="4390568" y="7200"/>
                    </a:lnTo>
                    <a:lnTo>
                      <a:pt x="4391025" y="6083"/>
                    </a:lnTo>
                    <a:lnTo>
                      <a:pt x="4391025" y="3454"/>
                    </a:lnTo>
                    <a:close/>
                  </a:path>
                  <a:path w="5057775" h="2181225">
                    <a:moveTo>
                      <a:pt x="4438650" y="2175154"/>
                    </a:moveTo>
                    <a:lnTo>
                      <a:pt x="4438193" y="2174036"/>
                    </a:lnTo>
                    <a:lnTo>
                      <a:pt x="4436326" y="2172170"/>
                    </a:lnTo>
                    <a:lnTo>
                      <a:pt x="4435208" y="2171700"/>
                    </a:lnTo>
                    <a:lnTo>
                      <a:pt x="4432579" y="2171700"/>
                    </a:lnTo>
                    <a:lnTo>
                      <a:pt x="4431449" y="2172170"/>
                    </a:lnTo>
                    <a:lnTo>
                      <a:pt x="4429595" y="2174036"/>
                    </a:lnTo>
                    <a:lnTo>
                      <a:pt x="4429125" y="2175154"/>
                    </a:lnTo>
                    <a:lnTo>
                      <a:pt x="4429125" y="2177783"/>
                    </a:lnTo>
                    <a:lnTo>
                      <a:pt x="4429595" y="2178901"/>
                    </a:lnTo>
                    <a:lnTo>
                      <a:pt x="4431449" y="2180767"/>
                    </a:lnTo>
                    <a:lnTo>
                      <a:pt x="4432579" y="2181225"/>
                    </a:lnTo>
                    <a:lnTo>
                      <a:pt x="4435208" y="2181225"/>
                    </a:lnTo>
                    <a:lnTo>
                      <a:pt x="4436326" y="2180767"/>
                    </a:lnTo>
                    <a:lnTo>
                      <a:pt x="4438193" y="2178901"/>
                    </a:lnTo>
                    <a:lnTo>
                      <a:pt x="4438650" y="2177783"/>
                    </a:lnTo>
                    <a:lnTo>
                      <a:pt x="4438650" y="2175154"/>
                    </a:lnTo>
                    <a:close/>
                  </a:path>
                  <a:path w="5057775" h="2181225">
                    <a:moveTo>
                      <a:pt x="4438650" y="1451254"/>
                    </a:moveTo>
                    <a:lnTo>
                      <a:pt x="4438193" y="1450136"/>
                    </a:lnTo>
                    <a:lnTo>
                      <a:pt x="4436326" y="1448269"/>
                    </a:lnTo>
                    <a:lnTo>
                      <a:pt x="4435208" y="1447800"/>
                    </a:lnTo>
                    <a:lnTo>
                      <a:pt x="4432579" y="1447800"/>
                    </a:lnTo>
                    <a:lnTo>
                      <a:pt x="4431449" y="1448269"/>
                    </a:lnTo>
                    <a:lnTo>
                      <a:pt x="4429595" y="1450136"/>
                    </a:lnTo>
                    <a:lnTo>
                      <a:pt x="4429125" y="1451254"/>
                    </a:lnTo>
                    <a:lnTo>
                      <a:pt x="4429125" y="1453883"/>
                    </a:lnTo>
                    <a:lnTo>
                      <a:pt x="4429595" y="1455000"/>
                    </a:lnTo>
                    <a:lnTo>
                      <a:pt x="4431449" y="1456867"/>
                    </a:lnTo>
                    <a:lnTo>
                      <a:pt x="4432579" y="1457325"/>
                    </a:lnTo>
                    <a:lnTo>
                      <a:pt x="4435208" y="1457325"/>
                    </a:lnTo>
                    <a:lnTo>
                      <a:pt x="4436326" y="1456867"/>
                    </a:lnTo>
                    <a:lnTo>
                      <a:pt x="4438193" y="1455000"/>
                    </a:lnTo>
                    <a:lnTo>
                      <a:pt x="4438650" y="1453883"/>
                    </a:lnTo>
                    <a:lnTo>
                      <a:pt x="4438650" y="1451254"/>
                    </a:lnTo>
                    <a:close/>
                  </a:path>
                  <a:path w="5057775" h="2181225">
                    <a:moveTo>
                      <a:pt x="4438650" y="727354"/>
                    </a:moveTo>
                    <a:lnTo>
                      <a:pt x="4438193" y="726236"/>
                    </a:lnTo>
                    <a:lnTo>
                      <a:pt x="4436326" y="724369"/>
                    </a:lnTo>
                    <a:lnTo>
                      <a:pt x="4435208" y="723900"/>
                    </a:lnTo>
                    <a:lnTo>
                      <a:pt x="4432579" y="723900"/>
                    </a:lnTo>
                    <a:lnTo>
                      <a:pt x="4431449" y="724369"/>
                    </a:lnTo>
                    <a:lnTo>
                      <a:pt x="4429595" y="726236"/>
                    </a:lnTo>
                    <a:lnTo>
                      <a:pt x="4429125" y="727354"/>
                    </a:lnTo>
                    <a:lnTo>
                      <a:pt x="4429125" y="729983"/>
                    </a:lnTo>
                    <a:lnTo>
                      <a:pt x="4429595" y="731100"/>
                    </a:lnTo>
                    <a:lnTo>
                      <a:pt x="4431449" y="732967"/>
                    </a:lnTo>
                    <a:lnTo>
                      <a:pt x="4432579" y="733425"/>
                    </a:lnTo>
                    <a:lnTo>
                      <a:pt x="4435208" y="733425"/>
                    </a:lnTo>
                    <a:lnTo>
                      <a:pt x="4436326" y="732967"/>
                    </a:lnTo>
                    <a:lnTo>
                      <a:pt x="4438193" y="731100"/>
                    </a:lnTo>
                    <a:lnTo>
                      <a:pt x="4438650" y="729983"/>
                    </a:lnTo>
                    <a:lnTo>
                      <a:pt x="4438650" y="727354"/>
                    </a:lnTo>
                    <a:close/>
                  </a:path>
                  <a:path w="5057775" h="2181225">
                    <a:moveTo>
                      <a:pt x="4438650" y="3454"/>
                    </a:moveTo>
                    <a:lnTo>
                      <a:pt x="4438193" y="2336"/>
                    </a:lnTo>
                    <a:lnTo>
                      <a:pt x="4436326" y="469"/>
                    </a:lnTo>
                    <a:lnTo>
                      <a:pt x="4435208" y="0"/>
                    </a:lnTo>
                    <a:lnTo>
                      <a:pt x="4432579" y="0"/>
                    </a:lnTo>
                    <a:lnTo>
                      <a:pt x="4431449" y="469"/>
                    </a:lnTo>
                    <a:lnTo>
                      <a:pt x="4429595" y="2336"/>
                    </a:lnTo>
                    <a:lnTo>
                      <a:pt x="4429125" y="3454"/>
                    </a:lnTo>
                    <a:lnTo>
                      <a:pt x="4429125" y="6083"/>
                    </a:lnTo>
                    <a:lnTo>
                      <a:pt x="4429595" y="7200"/>
                    </a:lnTo>
                    <a:lnTo>
                      <a:pt x="4431449" y="9067"/>
                    </a:lnTo>
                    <a:lnTo>
                      <a:pt x="4432579" y="9525"/>
                    </a:lnTo>
                    <a:lnTo>
                      <a:pt x="4435208" y="9525"/>
                    </a:lnTo>
                    <a:lnTo>
                      <a:pt x="4436326" y="9067"/>
                    </a:lnTo>
                    <a:lnTo>
                      <a:pt x="4438193" y="7200"/>
                    </a:lnTo>
                    <a:lnTo>
                      <a:pt x="4438650" y="6083"/>
                    </a:lnTo>
                    <a:lnTo>
                      <a:pt x="4438650" y="3454"/>
                    </a:lnTo>
                    <a:close/>
                  </a:path>
                  <a:path w="5057775" h="2181225">
                    <a:moveTo>
                      <a:pt x="4486275" y="2175154"/>
                    </a:moveTo>
                    <a:lnTo>
                      <a:pt x="4485818" y="2174036"/>
                    </a:lnTo>
                    <a:lnTo>
                      <a:pt x="4483951" y="2172170"/>
                    </a:lnTo>
                    <a:lnTo>
                      <a:pt x="4482833" y="2171700"/>
                    </a:lnTo>
                    <a:lnTo>
                      <a:pt x="4480204" y="2171700"/>
                    </a:lnTo>
                    <a:lnTo>
                      <a:pt x="4479074" y="2172170"/>
                    </a:lnTo>
                    <a:lnTo>
                      <a:pt x="4477220" y="2174036"/>
                    </a:lnTo>
                    <a:lnTo>
                      <a:pt x="4476750" y="2175154"/>
                    </a:lnTo>
                    <a:lnTo>
                      <a:pt x="4476750" y="2177783"/>
                    </a:lnTo>
                    <a:lnTo>
                      <a:pt x="4477220" y="2178901"/>
                    </a:lnTo>
                    <a:lnTo>
                      <a:pt x="4479074" y="2180767"/>
                    </a:lnTo>
                    <a:lnTo>
                      <a:pt x="4480204" y="2181225"/>
                    </a:lnTo>
                    <a:lnTo>
                      <a:pt x="4482833" y="2181225"/>
                    </a:lnTo>
                    <a:lnTo>
                      <a:pt x="4483951" y="2180767"/>
                    </a:lnTo>
                    <a:lnTo>
                      <a:pt x="4485818" y="2178901"/>
                    </a:lnTo>
                    <a:lnTo>
                      <a:pt x="4486275" y="2177783"/>
                    </a:lnTo>
                    <a:lnTo>
                      <a:pt x="4486275" y="2175154"/>
                    </a:lnTo>
                    <a:close/>
                  </a:path>
                  <a:path w="5057775" h="2181225">
                    <a:moveTo>
                      <a:pt x="4486275" y="1451254"/>
                    </a:moveTo>
                    <a:lnTo>
                      <a:pt x="4485818" y="1450136"/>
                    </a:lnTo>
                    <a:lnTo>
                      <a:pt x="4483951" y="1448269"/>
                    </a:lnTo>
                    <a:lnTo>
                      <a:pt x="4482833" y="1447800"/>
                    </a:lnTo>
                    <a:lnTo>
                      <a:pt x="4480204" y="1447800"/>
                    </a:lnTo>
                    <a:lnTo>
                      <a:pt x="4479074" y="1448269"/>
                    </a:lnTo>
                    <a:lnTo>
                      <a:pt x="4477220" y="1450136"/>
                    </a:lnTo>
                    <a:lnTo>
                      <a:pt x="4476750" y="1451254"/>
                    </a:lnTo>
                    <a:lnTo>
                      <a:pt x="4476750" y="1453883"/>
                    </a:lnTo>
                    <a:lnTo>
                      <a:pt x="4477220" y="1455000"/>
                    </a:lnTo>
                    <a:lnTo>
                      <a:pt x="4479074" y="1456867"/>
                    </a:lnTo>
                    <a:lnTo>
                      <a:pt x="4480204" y="1457325"/>
                    </a:lnTo>
                    <a:lnTo>
                      <a:pt x="4482833" y="1457325"/>
                    </a:lnTo>
                    <a:lnTo>
                      <a:pt x="4483951" y="1456867"/>
                    </a:lnTo>
                    <a:lnTo>
                      <a:pt x="4485818" y="1455000"/>
                    </a:lnTo>
                    <a:lnTo>
                      <a:pt x="4486275" y="1453883"/>
                    </a:lnTo>
                    <a:lnTo>
                      <a:pt x="4486275" y="1451254"/>
                    </a:lnTo>
                    <a:close/>
                  </a:path>
                  <a:path w="5057775" h="2181225">
                    <a:moveTo>
                      <a:pt x="4486275" y="727354"/>
                    </a:moveTo>
                    <a:lnTo>
                      <a:pt x="4485818" y="726236"/>
                    </a:lnTo>
                    <a:lnTo>
                      <a:pt x="4483951" y="724369"/>
                    </a:lnTo>
                    <a:lnTo>
                      <a:pt x="4482833" y="723900"/>
                    </a:lnTo>
                    <a:lnTo>
                      <a:pt x="4480204" y="723900"/>
                    </a:lnTo>
                    <a:lnTo>
                      <a:pt x="4479074" y="724369"/>
                    </a:lnTo>
                    <a:lnTo>
                      <a:pt x="4477220" y="726236"/>
                    </a:lnTo>
                    <a:lnTo>
                      <a:pt x="4476750" y="727354"/>
                    </a:lnTo>
                    <a:lnTo>
                      <a:pt x="4476750" y="729983"/>
                    </a:lnTo>
                    <a:lnTo>
                      <a:pt x="4477220" y="731100"/>
                    </a:lnTo>
                    <a:lnTo>
                      <a:pt x="4479074" y="732967"/>
                    </a:lnTo>
                    <a:lnTo>
                      <a:pt x="4480204" y="733425"/>
                    </a:lnTo>
                    <a:lnTo>
                      <a:pt x="4482833" y="733425"/>
                    </a:lnTo>
                    <a:lnTo>
                      <a:pt x="4483951" y="732967"/>
                    </a:lnTo>
                    <a:lnTo>
                      <a:pt x="4485818" y="731100"/>
                    </a:lnTo>
                    <a:lnTo>
                      <a:pt x="4486275" y="729983"/>
                    </a:lnTo>
                    <a:lnTo>
                      <a:pt x="4486275" y="727354"/>
                    </a:lnTo>
                    <a:close/>
                  </a:path>
                  <a:path w="5057775" h="2181225">
                    <a:moveTo>
                      <a:pt x="4486275" y="3454"/>
                    </a:moveTo>
                    <a:lnTo>
                      <a:pt x="4485818" y="2336"/>
                    </a:lnTo>
                    <a:lnTo>
                      <a:pt x="4483951" y="469"/>
                    </a:lnTo>
                    <a:lnTo>
                      <a:pt x="4482833" y="0"/>
                    </a:lnTo>
                    <a:lnTo>
                      <a:pt x="4480204" y="0"/>
                    </a:lnTo>
                    <a:lnTo>
                      <a:pt x="4479074" y="469"/>
                    </a:lnTo>
                    <a:lnTo>
                      <a:pt x="4477220" y="2336"/>
                    </a:lnTo>
                    <a:lnTo>
                      <a:pt x="4476750" y="3454"/>
                    </a:lnTo>
                    <a:lnTo>
                      <a:pt x="4476750" y="6083"/>
                    </a:lnTo>
                    <a:lnTo>
                      <a:pt x="4477220" y="7200"/>
                    </a:lnTo>
                    <a:lnTo>
                      <a:pt x="4479074" y="9067"/>
                    </a:lnTo>
                    <a:lnTo>
                      <a:pt x="4480204" y="9525"/>
                    </a:lnTo>
                    <a:lnTo>
                      <a:pt x="4482833" y="9525"/>
                    </a:lnTo>
                    <a:lnTo>
                      <a:pt x="4483951" y="9067"/>
                    </a:lnTo>
                    <a:lnTo>
                      <a:pt x="4485818" y="7200"/>
                    </a:lnTo>
                    <a:lnTo>
                      <a:pt x="4486275" y="6083"/>
                    </a:lnTo>
                    <a:lnTo>
                      <a:pt x="4486275" y="3454"/>
                    </a:lnTo>
                    <a:close/>
                  </a:path>
                  <a:path w="5057775" h="2181225">
                    <a:moveTo>
                      <a:pt x="4533900" y="2175154"/>
                    </a:moveTo>
                    <a:lnTo>
                      <a:pt x="4533443" y="2174036"/>
                    </a:lnTo>
                    <a:lnTo>
                      <a:pt x="4531576" y="2172170"/>
                    </a:lnTo>
                    <a:lnTo>
                      <a:pt x="4530458" y="2171700"/>
                    </a:lnTo>
                    <a:lnTo>
                      <a:pt x="4527829" y="2171700"/>
                    </a:lnTo>
                    <a:lnTo>
                      <a:pt x="4526699" y="2172170"/>
                    </a:lnTo>
                    <a:lnTo>
                      <a:pt x="4524845" y="2174036"/>
                    </a:lnTo>
                    <a:lnTo>
                      <a:pt x="4524375" y="2175154"/>
                    </a:lnTo>
                    <a:lnTo>
                      <a:pt x="4524375" y="2177783"/>
                    </a:lnTo>
                    <a:lnTo>
                      <a:pt x="4524845" y="2178901"/>
                    </a:lnTo>
                    <a:lnTo>
                      <a:pt x="4526699" y="2180767"/>
                    </a:lnTo>
                    <a:lnTo>
                      <a:pt x="4527829" y="2181225"/>
                    </a:lnTo>
                    <a:lnTo>
                      <a:pt x="4530458" y="2181225"/>
                    </a:lnTo>
                    <a:lnTo>
                      <a:pt x="4531576" y="2180767"/>
                    </a:lnTo>
                    <a:lnTo>
                      <a:pt x="4533443" y="2178901"/>
                    </a:lnTo>
                    <a:lnTo>
                      <a:pt x="4533900" y="2177783"/>
                    </a:lnTo>
                    <a:lnTo>
                      <a:pt x="4533900" y="2175154"/>
                    </a:lnTo>
                    <a:close/>
                  </a:path>
                  <a:path w="5057775" h="2181225">
                    <a:moveTo>
                      <a:pt x="4533900" y="1451254"/>
                    </a:moveTo>
                    <a:lnTo>
                      <a:pt x="4533443" y="1450136"/>
                    </a:lnTo>
                    <a:lnTo>
                      <a:pt x="4531576" y="1448269"/>
                    </a:lnTo>
                    <a:lnTo>
                      <a:pt x="4530458" y="1447800"/>
                    </a:lnTo>
                    <a:lnTo>
                      <a:pt x="4527829" y="1447800"/>
                    </a:lnTo>
                    <a:lnTo>
                      <a:pt x="4526699" y="1448269"/>
                    </a:lnTo>
                    <a:lnTo>
                      <a:pt x="4524845" y="1450136"/>
                    </a:lnTo>
                    <a:lnTo>
                      <a:pt x="4524375" y="1451254"/>
                    </a:lnTo>
                    <a:lnTo>
                      <a:pt x="4524375" y="1453883"/>
                    </a:lnTo>
                    <a:lnTo>
                      <a:pt x="4524845" y="1455000"/>
                    </a:lnTo>
                    <a:lnTo>
                      <a:pt x="4526699" y="1456867"/>
                    </a:lnTo>
                    <a:lnTo>
                      <a:pt x="4527829" y="1457325"/>
                    </a:lnTo>
                    <a:lnTo>
                      <a:pt x="4530458" y="1457325"/>
                    </a:lnTo>
                    <a:lnTo>
                      <a:pt x="4531576" y="1456867"/>
                    </a:lnTo>
                    <a:lnTo>
                      <a:pt x="4533443" y="1455000"/>
                    </a:lnTo>
                    <a:lnTo>
                      <a:pt x="4533900" y="1453883"/>
                    </a:lnTo>
                    <a:lnTo>
                      <a:pt x="4533900" y="1451254"/>
                    </a:lnTo>
                    <a:close/>
                  </a:path>
                  <a:path w="5057775" h="2181225">
                    <a:moveTo>
                      <a:pt x="4533900" y="727354"/>
                    </a:moveTo>
                    <a:lnTo>
                      <a:pt x="4533443" y="726236"/>
                    </a:lnTo>
                    <a:lnTo>
                      <a:pt x="4531576" y="724369"/>
                    </a:lnTo>
                    <a:lnTo>
                      <a:pt x="4530458" y="723900"/>
                    </a:lnTo>
                    <a:lnTo>
                      <a:pt x="4527829" y="723900"/>
                    </a:lnTo>
                    <a:lnTo>
                      <a:pt x="4526699" y="724369"/>
                    </a:lnTo>
                    <a:lnTo>
                      <a:pt x="4524845" y="726236"/>
                    </a:lnTo>
                    <a:lnTo>
                      <a:pt x="4524375" y="727354"/>
                    </a:lnTo>
                    <a:lnTo>
                      <a:pt x="4524375" y="729983"/>
                    </a:lnTo>
                    <a:lnTo>
                      <a:pt x="4524845" y="731100"/>
                    </a:lnTo>
                    <a:lnTo>
                      <a:pt x="4526699" y="732967"/>
                    </a:lnTo>
                    <a:lnTo>
                      <a:pt x="4527829" y="733425"/>
                    </a:lnTo>
                    <a:lnTo>
                      <a:pt x="4530458" y="733425"/>
                    </a:lnTo>
                    <a:lnTo>
                      <a:pt x="4531576" y="732967"/>
                    </a:lnTo>
                    <a:lnTo>
                      <a:pt x="4533443" y="731100"/>
                    </a:lnTo>
                    <a:lnTo>
                      <a:pt x="4533900" y="729983"/>
                    </a:lnTo>
                    <a:lnTo>
                      <a:pt x="4533900" y="727354"/>
                    </a:lnTo>
                    <a:close/>
                  </a:path>
                  <a:path w="5057775" h="2181225">
                    <a:moveTo>
                      <a:pt x="4533900" y="3454"/>
                    </a:moveTo>
                    <a:lnTo>
                      <a:pt x="4533443" y="2336"/>
                    </a:lnTo>
                    <a:lnTo>
                      <a:pt x="4531576" y="469"/>
                    </a:lnTo>
                    <a:lnTo>
                      <a:pt x="4530458" y="0"/>
                    </a:lnTo>
                    <a:lnTo>
                      <a:pt x="4527829" y="0"/>
                    </a:lnTo>
                    <a:lnTo>
                      <a:pt x="4526699" y="469"/>
                    </a:lnTo>
                    <a:lnTo>
                      <a:pt x="4524845" y="2336"/>
                    </a:lnTo>
                    <a:lnTo>
                      <a:pt x="4524375" y="3454"/>
                    </a:lnTo>
                    <a:lnTo>
                      <a:pt x="4524375" y="6083"/>
                    </a:lnTo>
                    <a:lnTo>
                      <a:pt x="4524845" y="7200"/>
                    </a:lnTo>
                    <a:lnTo>
                      <a:pt x="4526699" y="9067"/>
                    </a:lnTo>
                    <a:lnTo>
                      <a:pt x="4527829" y="9525"/>
                    </a:lnTo>
                    <a:lnTo>
                      <a:pt x="4530458" y="9525"/>
                    </a:lnTo>
                    <a:lnTo>
                      <a:pt x="4531576" y="9067"/>
                    </a:lnTo>
                    <a:lnTo>
                      <a:pt x="4533443" y="7200"/>
                    </a:lnTo>
                    <a:lnTo>
                      <a:pt x="4533900" y="6083"/>
                    </a:lnTo>
                    <a:lnTo>
                      <a:pt x="4533900" y="3454"/>
                    </a:lnTo>
                    <a:close/>
                  </a:path>
                  <a:path w="5057775" h="2181225">
                    <a:moveTo>
                      <a:pt x="4581525" y="2175154"/>
                    </a:moveTo>
                    <a:lnTo>
                      <a:pt x="4581068" y="2174036"/>
                    </a:lnTo>
                    <a:lnTo>
                      <a:pt x="4579201" y="2172170"/>
                    </a:lnTo>
                    <a:lnTo>
                      <a:pt x="4578083" y="2171700"/>
                    </a:lnTo>
                    <a:lnTo>
                      <a:pt x="4575454" y="2171700"/>
                    </a:lnTo>
                    <a:lnTo>
                      <a:pt x="4574337" y="2172170"/>
                    </a:lnTo>
                    <a:lnTo>
                      <a:pt x="4572470" y="2174036"/>
                    </a:lnTo>
                    <a:lnTo>
                      <a:pt x="4572000" y="2175154"/>
                    </a:lnTo>
                    <a:lnTo>
                      <a:pt x="4572000" y="2177783"/>
                    </a:lnTo>
                    <a:lnTo>
                      <a:pt x="4572470" y="2178901"/>
                    </a:lnTo>
                    <a:lnTo>
                      <a:pt x="4574337" y="2180767"/>
                    </a:lnTo>
                    <a:lnTo>
                      <a:pt x="4575454" y="2181225"/>
                    </a:lnTo>
                    <a:lnTo>
                      <a:pt x="4578083" y="2181225"/>
                    </a:lnTo>
                    <a:lnTo>
                      <a:pt x="4579201" y="2180767"/>
                    </a:lnTo>
                    <a:lnTo>
                      <a:pt x="4581068" y="2178901"/>
                    </a:lnTo>
                    <a:lnTo>
                      <a:pt x="4581525" y="2177783"/>
                    </a:lnTo>
                    <a:lnTo>
                      <a:pt x="4581525" y="2175154"/>
                    </a:lnTo>
                    <a:close/>
                  </a:path>
                  <a:path w="5057775" h="2181225">
                    <a:moveTo>
                      <a:pt x="4581525" y="1451254"/>
                    </a:moveTo>
                    <a:lnTo>
                      <a:pt x="4581068" y="1450136"/>
                    </a:lnTo>
                    <a:lnTo>
                      <a:pt x="4579201" y="1448269"/>
                    </a:lnTo>
                    <a:lnTo>
                      <a:pt x="4578083" y="1447800"/>
                    </a:lnTo>
                    <a:lnTo>
                      <a:pt x="4575454" y="1447800"/>
                    </a:lnTo>
                    <a:lnTo>
                      <a:pt x="4574337" y="1448269"/>
                    </a:lnTo>
                    <a:lnTo>
                      <a:pt x="4572470" y="1450136"/>
                    </a:lnTo>
                    <a:lnTo>
                      <a:pt x="4572000" y="1451254"/>
                    </a:lnTo>
                    <a:lnTo>
                      <a:pt x="4572000" y="1453883"/>
                    </a:lnTo>
                    <a:lnTo>
                      <a:pt x="4572470" y="1455000"/>
                    </a:lnTo>
                    <a:lnTo>
                      <a:pt x="4574337" y="1456867"/>
                    </a:lnTo>
                    <a:lnTo>
                      <a:pt x="4575454" y="1457325"/>
                    </a:lnTo>
                    <a:lnTo>
                      <a:pt x="4578083" y="1457325"/>
                    </a:lnTo>
                    <a:lnTo>
                      <a:pt x="4579201" y="1456867"/>
                    </a:lnTo>
                    <a:lnTo>
                      <a:pt x="4581068" y="1455000"/>
                    </a:lnTo>
                    <a:lnTo>
                      <a:pt x="4581525" y="1453883"/>
                    </a:lnTo>
                    <a:lnTo>
                      <a:pt x="4581525" y="1451254"/>
                    </a:lnTo>
                    <a:close/>
                  </a:path>
                  <a:path w="5057775" h="2181225">
                    <a:moveTo>
                      <a:pt x="4581525" y="727354"/>
                    </a:moveTo>
                    <a:lnTo>
                      <a:pt x="4581068" y="726236"/>
                    </a:lnTo>
                    <a:lnTo>
                      <a:pt x="4579201" y="724369"/>
                    </a:lnTo>
                    <a:lnTo>
                      <a:pt x="4578083" y="723900"/>
                    </a:lnTo>
                    <a:lnTo>
                      <a:pt x="4575454" y="723900"/>
                    </a:lnTo>
                    <a:lnTo>
                      <a:pt x="4574337" y="724369"/>
                    </a:lnTo>
                    <a:lnTo>
                      <a:pt x="4572470" y="726236"/>
                    </a:lnTo>
                    <a:lnTo>
                      <a:pt x="4572000" y="727354"/>
                    </a:lnTo>
                    <a:lnTo>
                      <a:pt x="4572000" y="729983"/>
                    </a:lnTo>
                    <a:lnTo>
                      <a:pt x="4572470" y="731100"/>
                    </a:lnTo>
                    <a:lnTo>
                      <a:pt x="4574337" y="732967"/>
                    </a:lnTo>
                    <a:lnTo>
                      <a:pt x="4575454" y="733425"/>
                    </a:lnTo>
                    <a:lnTo>
                      <a:pt x="4578083" y="733425"/>
                    </a:lnTo>
                    <a:lnTo>
                      <a:pt x="4579201" y="732967"/>
                    </a:lnTo>
                    <a:lnTo>
                      <a:pt x="4581068" y="731100"/>
                    </a:lnTo>
                    <a:lnTo>
                      <a:pt x="4581525" y="729983"/>
                    </a:lnTo>
                    <a:lnTo>
                      <a:pt x="4581525" y="727354"/>
                    </a:lnTo>
                    <a:close/>
                  </a:path>
                  <a:path w="5057775" h="2181225">
                    <a:moveTo>
                      <a:pt x="4581525" y="3454"/>
                    </a:moveTo>
                    <a:lnTo>
                      <a:pt x="4581068" y="2336"/>
                    </a:lnTo>
                    <a:lnTo>
                      <a:pt x="4579201" y="469"/>
                    </a:lnTo>
                    <a:lnTo>
                      <a:pt x="4578083" y="0"/>
                    </a:lnTo>
                    <a:lnTo>
                      <a:pt x="4575454" y="0"/>
                    </a:lnTo>
                    <a:lnTo>
                      <a:pt x="4574337" y="469"/>
                    </a:lnTo>
                    <a:lnTo>
                      <a:pt x="4572470" y="2336"/>
                    </a:lnTo>
                    <a:lnTo>
                      <a:pt x="4572000" y="3454"/>
                    </a:lnTo>
                    <a:lnTo>
                      <a:pt x="4572000" y="6083"/>
                    </a:lnTo>
                    <a:lnTo>
                      <a:pt x="4572470" y="7200"/>
                    </a:lnTo>
                    <a:lnTo>
                      <a:pt x="4574337" y="9067"/>
                    </a:lnTo>
                    <a:lnTo>
                      <a:pt x="4575454" y="9525"/>
                    </a:lnTo>
                    <a:lnTo>
                      <a:pt x="4578083" y="9525"/>
                    </a:lnTo>
                    <a:lnTo>
                      <a:pt x="4579201" y="9067"/>
                    </a:lnTo>
                    <a:lnTo>
                      <a:pt x="4581068" y="7200"/>
                    </a:lnTo>
                    <a:lnTo>
                      <a:pt x="4581525" y="6083"/>
                    </a:lnTo>
                    <a:lnTo>
                      <a:pt x="4581525" y="3454"/>
                    </a:lnTo>
                    <a:close/>
                  </a:path>
                  <a:path w="5057775" h="2181225">
                    <a:moveTo>
                      <a:pt x="4629150" y="2175154"/>
                    </a:moveTo>
                    <a:lnTo>
                      <a:pt x="4628693" y="2174036"/>
                    </a:lnTo>
                    <a:lnTo>
                      <a:pt x="4626826" y="2172170"/>
                    </a:lnTo>
                    <a:lnTo>
                      <a:pt x="4625708" y="2171700"/>
                    </a:lnTo>
                    <a:lnTo>
                      <a:pt x="4623079" y="2171700"/>
                    </a:lnTo>
                    <a:lnTo>
                      <a:pt x="4621949" y="2172170"/>
                    </a:lnTo>
                    <a:lnTo>
                      <a:pt x="4620095" y="2174036"/>
                    </a:lnTo>
                    <a:lnTo>
                      <a:pt x="4619625" y="2175154"/>
                    </a:lnTo>
                    <a:lnTo>
                      <a:pt x="4619625" y="2177783"/>
                    </a:lnTo>
                    <a:lnTo>
                      <a:pt x="4620095" y="2178901"/>
                    </a:lnTo>
                    <a:lnTo>
                      <a:pt x="4621949" y="2180767"/>
                    </a:lnTo>
                    <a:lnTo>
                      <a:pt x="4623079" y="2181225"/>
                    </a:lnTo>
                    <a:lnTo>
                      <a:pt x="4625708" y="2181225"/>
                    </a:lnTo>
                    <a:lnTo>
                      <a:pt x="4626826" y="2180767"/>
                    </a:lnTo>
                    <a:lnTo>
                      <a:pt x="4628693" y="2178901"/>
                    </a:lnTo>
                    <a:lnTo>
                      <a:pt x="4629150" y="2177783"/>
                    </a:lnTo>
                    <a:lnTo>
                      <a:pt x="4629150" y="2175154"/>
                    </a:lnTo>
                    <a:close/>
                  </a:path>
                  <a:path w="5057775" h="2181225">
                    <a:moveTo>
                      <a:pt x="4629150" y="1451254"/>
                    </a:moveTo>
                    <a:lnTo>
                      <a:pt x="4628693" y="1450136"/>
                    </a:lnTo>
                    <a:lnTo>
                      <a:pt x="4626826" y="1448269"/>
                    </a:lnTo>
                    <a:lnTo>
                      <a:pt x="4625708" y="1447800"/>
                    </a:lnTo>
                    <a:lnTo>
                      <a:pt x="4623079" y="1447800"/>
                    </a:lnTo>
                    <a:lnTo>
                      <a:pt x="4621949" y="1448269"/>
                    </a:lnTo>
                    <a:lnTo>
                      <a:pt x="4620095" y="1450136"/>
                    </a:lnTo>
                    <a:lnTo>
                      <a:pt x="4619625" y="1451254"/>
                    </a:lnTo>
                    <a:lnTo>
                      <a:pt x="4619625" y="1453883"/>
                    </a:lnTo>
                    <a:lnTo>
                      <a:pt x="4620095" y="1455000"/>
                    </a:lnTo>
                    <a:lnTo>
                      <a:pt x="4621949" y="1456867"/>
                    </a:lnTo>
                    <a:lnTo>
                      <a:pt x="4623079" y="1457325"/>
                    </a:lnTo>
                    <a:lnTo>
                      <a:pt x="4625708" y="1457325"/>
                    </a:lnTo>
                    <a:lnTo>
                      <a:pt x="4626826" y="1456867"/>
                    </a:lnTo>
                    <a:lnTo>
                      <a:pt x="4628693" y="1455000"/>
                    </a:lnTo>
                    <a:lnTo>
                      <a:pt x="4629150" y="1453883"/>
                    </a:lnTo>
                    <a:lnTo>
                      <a:pt x="4629150" y="1451254"/>
                    </a:lnTo>
                    <a:close/>
                  </a:path>
                  <a:path w="5057775" h="2181225">
                    <a:moveTo>
                      <a:pt x="4629150" y="727354"/>
                    </a:moveTo>
                    <a:lnTo>
                      <a:pt x="4628693" y="726236"/>
                    </a:lnTo>
                    <a:lnTo>
                      <a:pt x="4626826" y="724369"/>
                    </a:lnTo>
                    <a:lnTo>
                      <a:pt x="4625708" y="723900"/>
                    </a:lnTo>
                    <a:lnTo>
                      <a:pt x="4623079" y="723900"/>
                    </a:lnTo>
                    <a:lnTo>
                      <a:pt x="4621949" y="724369"/>
                    </a:lnTo>
                    <a:lnTo>
                      <a:pt x="4620095" y="726236"/>
                    </a:lnTo>
                    <a:lnTo>
                      <a:pt x="4619625" y="727354"/>
                    </a:lnTo>
                    <a:lnTo>
                      <a:pt x="4619625" y="729983"/>
                    </a:lnTo>
                    <a:lnTo>
                      <a:pt x="4620095" y="731100"/>
                    </a:lnTo>
                    <a:lnTo>
                      <a:pt x="4621949" y="732967"/>
                    </a:lnTo>
                    <a:lnTo>
                      <a:pt x="4623079" y="733425"/>
                    </a:lnTo>
                    <a:lnTo>
                      <a:pt x="4625708" y="733425"/>
                    </a:lnTo>
                    <a:lnTo>
                      <a:pt x="4626826" y="732967"/>
                    </a:lnTo>
                    <a:lnTo>
                      <a:pt x="4628693" y="731100"/>
                    </a:lnTo>
                    <a:lnTo>
                      <a:pt x="4629150" y="729983"/>
                    </a:lnTo>
                    <a:lnTo>
                      <a:pt x="4629150" y="727354"/>
                    </a:lnTo>
                    <a:close/>
                  </a:path>
                  <a:path w="5057775" h="2181225">
                    <a:moveTo>
                      <a:pt x="4629150" y="3454"/>
                    </a:moveTo>
                    <a:lnTo>
                      <a:pt x="4628693" y="2336"/>
                    </a:lnTo>
                    <a:lnTo>
                      <a:pt x="4626826" y="469"/>
                    </a:lnTo>
                    <a:lnTo>
                      <a:pt x="4625708" y="0"/>
                    </a:lnTo>
                    <a:lnTo>
                      <a:pt x="4623079" y="0"/>
                    </a:lnTo>
                    <a:lnTo>
                      <a:pt x="4621949" y="469"/>
                    </a:lnTo>
                    <a:lnTo>
                      <a:pt x="4620095" y="2336"/>
                    </a:lnTo>
                    <a:lnTo>
                      <a:pt x="4619625" y="3454"/>
                    </a:lnTo>
                    <a:lnTo>
                      <a:pt x="4619625" y="6083"/>
                    </a:lnTo>
                    <a:lnTo>
                      <a:pt x="4620095" y="7200"/>
                    </a:lnTo>
                    <a:lnTo>
                      <a:pt x="4621949" y="9067"/>
                    </a:lnTo>
                    <a:lnTo>
                      <a:pt x="4623079" y="9525"/>
                    </a:lnTo>
                    <a:lnTo>
                      <a:pt x="4625708" y="9525"/>
                    </a:lnTo>
                    <a:lnTo>
                      <a:pt x="4626826" y="9067"/>
                    </a:lnTo>
                    <a:lnTo>
                      <a:pt x="4628693" y="7200"/>
                    </a:lnTo>
                    <a:lnTo>
                      <a:pt x="4629150" y="6083"/>
                    </a:lnTo>
                    <a:lnTo>
                      <a:pt x="4629150" y="3454"/>
                    </a:lnTo>
                    <a:close/>
                  </a:path>
                  <a:path w="5057775" h="2181225">
                    <a:moveTo>
                      <a:pt x="4676775" y="2175154"/>
                    </a:moveTo>
                    <a:lnTo>
                      <a:pt x="4676318" y="2174036"/>
                    </a:lnTo>
                    <a:lnTo>
                      <a:pt x="4674451" y="2172170"/>
                    </a:lnTo>
                    <a:lnTo>
                      <a:pt x="4673333" y="2171700"/>
                    </a:lnTo>
                    <a:lnTo>
                      <a:pt x="4670704" y="2171700"/>
                    </a:lnTo>
                    <a:lnTo>
                      <a:pt x="4669574" y="2172170"/>
                    </a:lnTo>
                    <a:lnTo>
                      <a:pt x="4667720" y="2174036"/>
                    </a:lnTo>
                    <a:lnTo>
                      <a:pt x="4667250" y="2175154"/>
                    </a:lnTo>
                    <a:lnTo>
                      <a:pt x="4667250" y="2177783"/>
                    </a:lnTo>
                    <a:lnTo>
                      <a:pt x="4667720" y="2178901"/>
                    </a:lnTo>
                    <a:lnTo>
                      <a:pt x="4669574" y="2180767"/>
                    </a:lnTo>
                    <a:lnTo>
                      <a:pt x="4670704" y="2181225"/>
                    </a:lnTo>
                    <a:lnTo>
                      <a:pt x="4673333" y="2181225"/>
                    </a:lnTo>
                    <a:lnTo>
                      <a:pt x="4674451" y="2180767"/>
                    </a:lnTo>
                    <a:lnTo>
                      <a:pt x="4676318" y="2178901"/>
                    </a:lnTo>
                    <a:lnTo>
                      <a:pt x="4676775" y="2177783"/>
                    </a:lnTo>
                    <a:lnTo>
                      <a:pt x="4676775" y="2175154"/>
                    </a:lnTo>
                    <a:close/>
                  </a:path>
                  <a:path w="5057775" h="2181225">
                    <a:moveTo>
                      <a:pt x="4676775" y="1451254"/>
                    </a:moveTo>
                    <a:lnTo>
                      <a:pt x="4676318" y="1450136"/>
                    </a:lnTo>
                    <a:lnTo>
                      <a:pt x="4674451" y="1448269"/>
                    </a:lnTo>
                    <a:lnTo>
                      <a:pt x="4673333" y="1447800"/>
                    </a:lnTo>
                    <a:lnTo>
                      <a:pt x="4670704" y="1447800"/>
                    </a:lnTo>
                    <a:lnTo>
                      <a:pt x="4669574" y="1448269"/>
                    </a:lnTo>
                    <a:lnTo>
                      <a:pt x="4667720" y="1450136"/>
                    </a:lnTo>
                    <a:lnTo>
                      <a:pt x="4667250" y="1451254"/>
                    </a:lnTo>
                    <a:lnTo>
                      <a:pt x="4667250" y="1453883"/>
                    </a:lnTo>
                    <a:lnTo>
                      <a:pt x="4667720" y="1455000"/>
                    </a:lnTo>
                    <a:lnTo>
                      <a:pt x="4669574" y="1456867"/>
                    </a:lnTo>
                    <a:lnTo>
                      <a:pt x="4670704" y="1457325"/>
                    </a:lnTo>
                    <a:lnTo>
                      <a:pt x="4673333" y="1457325"/>
                    </a:lnTo>
                    <a:lnTo>
                      <a:pt x="4674451" y="1456867"/>
                    </a:lnTo>
                    <a:lnTo>
                      <a:pt x="4676318" y="1455000"/>
                    </a:lnTo>
                    <a:lnTo>
                      <a:pt x="4676775" y="1453883"/>
                    </a:lnTo>
                    <a:lnTo>
                      <a:pt x="4676775" y="1451254"/>
                    </a:lnTo>
                    <a:close/>
                  </a:path>
                  <a:path w="5057775" h="2181225">
                    <a:moveTo>
                      <a:pt x="4676775" y="727354"/>
                    </a:moveTo>
                    <a:lnTo>
                      <a:pt x="4676318" y="726236"/>
                    </a:lnTo>
                    <a:lnTo>
                      <a:pt x="4674451" y="724369"/>
                    </a:lnTo>
                    <a:lnTo>
                      <a:pt x="4673333" y="723900"/>
                    </a:lnTo>
                    <a:lnTo>
                      <a:pt x="4670704" y="723900"/>
                    </a:lnTo>
                    <a:lnTo>
                      <a:pt x="4669574" y="724369"/>
                    </a:lnTo>
                    <a:lnTo>
                      <a:pt x="4667720" y="726236"/>
                    </a:lnTo>
                    <a:lnTo>
                      <a:pt x="4667250" y="727354"/>
                    </a:lnTo>
                    <a:lnTo>
                      <a:pt x="4667250" y="729983"/>
                    </a:lnTo>
                    <a:lnTo>
                      <a:pt x="4667720" y="731100"/>
                    </a:lnTo>
                    <a:lnTo>
                      <a:pt x="4669574" y="732967"/>
                    </a:lnTo>
                    <a:lnTo>
                      <a:pt x="4670704" y="733425"/>
                    </a:lnTo>
                    <a:lnTo>
                      <a:pt x="4673333" y="733425"/>
                    </a:lnTo>
                    <a:lnTo>
                      <a:pt x="4674451" y="732967"/>
                    </a:lnTo>
                    <a:lnTo>
                      <a:pt x="4676318" y="731100"/>
                    </a:lnTo>
                    <a:lnTo>
                      <a:pt x="4676775" y="729983"/>
                    </a:lnTo>
                    <a:lnTo>
                      <a:pt x="4676775" y="727354"/>
                    </a:lnTo>
                    <a:close/>
                  </a:path>
                  <a:path w="5057775" h="2181225">
                    <a:moveTo>
                      <a:pt x="4676775" y="3454"/>
                    </a:moveTo>
                    <a:lnTo>
                      <a:pt x="4676318" y="2336"/>
                    </a:lnTo>
                    <a:lnTo>
                      <a:pt x="4674451" y="469"/>
                    </a:lnTo>
                    <a:lnTo>
                      <a:pt x="4673333" y="0"/>
                    </a:lnTo>
                    <a:lnTo>
                      <a:pt x="4670704" y="0"/>
                    </a:lnTo>
                    <a:lnTo>
                      <a:pt x="4669574" y="469"/>
                    </a:lnTo>
                    <a:lnTo>
                      <a:pt x="4667720" y="2336"/>
                    </a:lnTo>
                    <a:lnTo>
                      <a:pt x="4667250" y="3454"/>
                    </a:lnTo>
                    <a:lnTo>
                      <a:pt x="4667250" y="6083"/>
                    </a:lnTo>
                    <a:lnTo>
                      <a:pt x="4667720" y="7200"/>
                    </a:lnTo>
                    <a:lnTo>
                      <a:pt x="4669574" y="9067"/>
                    </a:lnTo>
                    <a:lnTo>
                      <a:pt x="4670704" y="9525"/>
                    </a:lnTo>
                    <a:lnTo>
                      <a:pt x="4673333" y="9525"/>
                    </a:lnTo>
                    <a:lnTo>
                      <a:pt x="4674451" y="9067"/>
                    </a:lnTo>
                    <a:lnTo>
                      <a:pt x="4676318" y="7200"/>
                    </a:lnTo>
                    <a:lnTo>
                      <a:pt x="4676775" y="6083"/>
                    </a:lnTo>
                    <a:lnTo>
                      <a:pt x="4676775" y="3454"/>
                    </a:lnTo>
                    <a:close/>
                  </a:path>
                  <a:path w="5057775" h="2181225">
                    <a:moveTo>
                      <a:pt x="4724400" y="2175154"/>
                    </a:moveTo>
                    <a:lnTo>
                      <a:pt x="4723943" y="2174036"/>
                    </a:lnTo>
                    <a:lnTo>
                      <a:pt x="4722076" y="2172170"/>
                    </a:lnTo>
                    <a:lnTo>
                      <a:pt x="4720958" y="2171700"/>
                    </a:lnTo>
                    <a:lnTo>
                      <a:pt x="4718329" y="2171700"/>
                    </a:lnTo>
                    <a:lnTo>
                      <a:pt x="4717199" y="2172170"/>
                    </a:lnTo>
                    <a:lnTo>
                      <a:pt x="4715345" y="2174036"/>
                    </a:lnTo>
                    <a:lnTo>
                      <a:pt x="4714875" y="2175154"/>
                    </a:lnTo>
                    <a:lnTo>
                      <a:pt x="4714875" y="2177783"/>
                    </a:lnTo>
                    <a:lnTo>
                      <a:pt x="4715345" y="2178901"/>
                    </a:lnTo>
                    <a:lnTo>
                      <a:pt x="4717199" y="2180767"/>
                    </a:lnTo>
                    <a:lnTo>
                      <a:pt x="4718329" y="2181225"/>
                    </a:lnTo>
                    <a:lnTo>
                      <a:pt x="4720958" y="2181225"/>
                    </a:lnTo>
                    <a:lnTo>
                      <a:pt x="4722076" y="2180767"/>
                    </a:lnTo>
                    <a:lnTo>
                      <a:pt x="4723943" y="2178901"/>
                    </a:lnTo>
                    <a:lnTo>
                      <a:pt x="4724400" y="2177783"/>
                    </a:lnTo>
                    <a:lnTo>
                      <a:pt x="4724400" y="2175154"/>
                    </a:lnTo>
                    <a:close/>
                  </a:path>
                  <a:path w="5057775" h="2181225">
                    <a:moveTo>
                      <a:pt x="4724400" y="1451254"/>
                    </a:moveTo>
                    <a:lnTo>
                      <a:pt x="4723943" y="1450136"/>
                    </a:lnTo>
                    <a:lnTo>
                      <a:pt x="4722076" y="1448269"/>
                    </a:lnTo>
                    <a:lnTo>
                      <a:pt x="4720958" y="1447800"/>
                    </a:lnTo>
                    <a:lnTo>
                      <a:pt x="4718329" y="1447800"/>
                    </a:lnTo>
                    <a:lnTo>
                      <a:pt x="4717199" y="1448269"/>
                    </a:lnTo>
                    <a:lnTo>
                      <a:pt x="4715345" y="1450136"/>
                    </a:lnTo>
                    <a:lnTo>
                      <a:pt x="4714875" y="1451254"/>
                    </a:lnTo>
                    <a:lnTo>
                      <a:pt x="4714875" y="1453883"/>
                    </a:lnTo>
                    <a:lnTo>
                      <a:pt x="4715345" y="1455000"/>
                    </a:lnTo>
                    <a:lnTo>
                      <a:pt x="4717199" y="1456867"/>
                    </a:lnTo>
                    <a:lnTo>
                      <a:pt x="4718329" y="1457325"/>
                    </a:lnTo>
                    <a:lnTo>
                      <a:pt x="4720958" y="1457325"/>
                    </a:lnTo>
                    <a:lnTo>
                      <a:pt x="4722076" y="1456867"/>
                    </a:lnTo>
                    <a:lnTo>
                      <a:pt x="4723943" y="1455000"/>
                    </a:lnTo>
                    <a:lnTo>
                      <a:pt x="4724400" y="1453883"/>
                    </a:lnTo>
                    <a:lnTo>
                      <a:pt x="4724400" y="1451254"/>
                    </a:lnTo>
                    <a:close/>
                  </a:path>
                  <a:path w="5057775" h="2181225">
                    <a:moveTo>
                      <a:pt x="4724400" y="727354"/>
                    </a:moveTo>
                    <a:lnTo>
                      <a:pt x="4723943" y="726236"/>
                    </a:lnTo>
                    <a:lnTo>
                      <a:pt x="4722076" y="724369"/>
                    </a:lnTo>
                    <a:lnTo>
                      <a:pt x="4720958" y="723900"/>
                    </a:lnTo>
                    <a:lnTo>
                      <a:pt x="4718329" y="723900"/>
                    </a:lnTo>
                    <a:lnTo>
                      <a:pt x="4717199" y="724369"/>
                    </a:lnTo>
                    <a:lnTo>
                      <a:pt x="4715345" y="726236"/>
                    </a:lnTo>
                    <a:lnTo>
                      <a:pt x="4714875" y="727354"/>
                    </a:lnTo>
                    <a:lnTo>
                      <a:pt x="4714875" y="729983"/>
                    </a:lnTo>
                    <a:lnTo>
                      <a:pt x="4715345" y="731100"/>
                    </a:lnTo>
                    <a:lnTo>
                      <a:pt x="4717199" y="732967"/>
                    </a:lnTo>
                    <a:lnTo>
                      <a:pt x="4718329" y="733425"/>
                    </a:lnTo>
                    <a:lnTo>
                      <a:pt x="4720958" y="733425"/>
                    </a:lnTo>
                    <a:lnTo>
                      <a:pt x="4722076" y="732967"/>
                    </a:lnTo>
                    <a:lnTo>
                      <a:pt x="4723943" y="731100"/>
                    </a:lnTo>
                    <a:lnTo>
                      <a:pt x="4724400" y="729983"/>
                    </a:lnTo>
                    <a:lnTo>
                      <a:pt x="4724400" y="727354"/>
                    </a:lnTo>
                    <a:close/>
                  </a:path>
                  <a:path w="5057775" h="2181225">
                    <a:moveTo>
                      <a:pt x="4724400" y="3454"/>
                    </a:moveTo>
                    <a:lnTo>
                      <a:pt x="4723943" y="2336"/>
                    </a:lnTo>
                    <a:lnTo>
                      <a:pt x="4722076" y="469"/>
                    </a:lnTo>
                    <a:lnTo>
                      <a:pt x="4720958" y="0"/>
                    </a:lnTo>
                    <a:lnTo>
                      <a:pt x="4718329" y="0"/>
                    </a:lnTo>
                    <a:lnTo>
                      <a:pt x="4717199" y="469"/>
                    </a:lnTo>
                    <a:lnTo>
                      <a:pt x="4715345" y="2336"/>
                    </a:lnTo>
                    <a:lnTo>
                      <a:pt x="4714875" y="3454"/>
                    </a:lnTo>
                    <a:lnTo>
                      <a:pt x="4714875" y="6083"/>
                    </a:lnTo>
                    <a:lnTo>
                      <a:pt x="4715345" y="7200"/>
                    </a:lnTo>
                    <a:lnTo>
                      <a:pt x="4717199" y="9067"/>
                    </a:lnTo>
                    <a:lnTo>
                      <a:pt x="4718329" y="9525"/>
                    </a:lnTo>
                    <a:lnTo>
                      <a:pt x="4720958" y="9525"/>
                    </a:lnTo>
                    <a:lnTo>
                      <a:pt x="4722076" y="9067"/>
                    </a:lnTo>
                    <a:lnTo>
                      <a:pt x="4723943" y="7200"/>
                    </a:lnTo>
                    <a:lnTo>
                      <a:pt x="4724400" y="6083"/>
                    </a:lnTo>
                    <a:lnTo>
                      <a:pt x="4724400" y="3454"/>
                    </a:lnTo>
                    <a:close/>
                  </a:path>
                  <a:path w="5057775" h="2181225">
                    <a:moveTo>
                      <a:pt x="4772025" y="2175154"/>
                    </a:moveTo>
                    <a:lnTo>
                      <a:pt x="4771568" y="2174036"/>
                    </a:lnTo>
                    <a:lnTo>
                      <a:pt x="4769701" y="2172170"/>
                    </a:lnTo>
                    <a:lnTo>
                      <a:pt x="4768583" y="2171700"/>
                    </a:lnTo>
                    <a:lnTo>
                      <a:pt x="4765954" y="2171700"/>
                    </a:lnTo>
                    <a:lnTo>
                      <a:pt x="4764824" y="2172170"/>
                    </a:lnTo>
                    <a:lnTo>
                      <a:pt x="4762970" y="2174036"/>
                    </a:lnTo>
                    <a:lnTo>
                      <a:pt x="4762500" y="2175154"/>
                    </a:lnTo>
                    <a:lnTo>
                      <a:pt x="4762500" y="2177783"/>
                    </a:lnTo>
                    <a:lnTo>
                      <a:pt x="4762970" y="2178901"/>
                    </a:lnTo>
                    <a:lnTo>
                      <a:pt x="4764824" y="2180767"/>
                    </a:lnTo>
                    <a:lnTo>
                      <a:pt x="4765954" y="2181225"/>
                    </a:lnTo>
                    <a:lnTo>
                      <a:pt x="4768583" y="2181225"/>
                    </a:lnTo>
                    <a:lnTo>
                      <a:pt x="4769701" y="2180767"/>
                    </a:lnTo>
                    <a:lnTo>
                      <a:pt x="4771568" y="2178901"/>
                    </a:lnTo>
                    <a:lnTo>
                      <a:pt x="4772025" y="2177783"/>
                    </a:lnTo>
                    <a:lnTo>
                      <a:pt x="4772025" y="2175154"/>
                    </a:lnTo>
                    <a:close/>
                  </a:path>
                  <a:path w="5057775" h="2181225">
                    <a:moveTo>
                      <a:pt x="4772025" y="1451254"/>
                    </a:moveTo>
                    <a:lnTo>
                      <a:pt x="4771568" y="1450136"/>
                    </a:lnTo>
                    <a:lnTo>
                      <a:pt x="4769701" y="1448269"/>
                    </a:lnTo>
                    <a:lnTo>
                      <a:pt x="4768583" y="1447800"/>
                    </a:lnTo>
                    <a:lnTo>
                      <a:pt x="4765954" y="1447800"/>
                    </a:lnTo>
                    <a:lnTo>
                      <a:pt x="4764824" y="1448269"/>
                    </a:lnTo>
                    <a:lnTo>
                      <a:pt x="4762970" y="1450136"/>
                    </a:lnTo>
                    <a:lnTo>
                      <a:pt x="4762500" y="1451254"/>
                    </a:lnTo>
                    <a:lnTo>
                      <a:pt x="4762500" y="1453883"/>
                    </a:lnTo>
                    <a:lnTo>
                      <a:pt x="4762970" y="1455000"/>
                    </a:lnTo>
                    <a:lnTo>
                      <a:pt x="4764824" y="1456867"/>
                    </a:lnTo>
                    <a:lnTo>
                      <a:pt x="4765954" y="1457325"/>
                    </a:lnTo>
                    <a:lnTo>
                      <a:pt x="4768583" y="1457325"/>
                    </a:lnTo>
                    <a:lnTo>
                      <a:pt x="4769701" y="1456867"/>
                    </a:lnTo>
                    <a:lnTo>
                      <a:pt x="4771568" y="1455000"/>
                    </a:lnTo>
                    <a:lnTo>
                      <a:pt x="4772025" y="1453883"/>
                    </a:lnTo>
                    <a:lnTo>
                      <a:pt x="4772025" y="1451254"/>
                    </a:lnTo>
                    <a:close/>
                  </a:path>
                  <a:path w="5057775" h="2181225">
                    <a:moveTo>
                      <a:pt x="4772025" y="727354"/>
                    </a:moveTo>
                    <a:lnTo>
                      <a:pt x="4771568" y="726236"/>
                    </a:lnTo>
                    <a:lnTo>
                      <a:pt x="4769701" y="724369"/>
                    </a:lnTo>
                    <a:lnTo>
                      <a:pt x="4768583" y="723900"/>
                    </a:lnTo>
                    <a:lnTo>
                      <a:pt x="4765954" y="723900"/>
                    </a:lnTo>
                    <a:lnTo>
                      <a:pt x="4764824" y="724369"/>
                    </a:lnTo>
                    <a:lnTo>
                      <a:pt x="4762970" y="726236"/>
                    </a:lnTo>
                    <a:lnTo>
                      <a:pt x="4762500" y="727354"/>
                    </a:lnTo>
                    <a:lnTo>
                      <a:pt x="4762500" y="729983"/>
                    </a:lnTo>
                    <a:lnTo>
                      <a:pt x="4762970" y="731100"/>
                    </a:lnTo>
                    <a:lnTo>
                      <a:pt x="4764824" y="732967"/>
                    </a:lnTo>
                    <a:lnTo>
                      <a:pt x="4765954" y="733425"/>
                    </a:lnTo>
                    <a:lnTo>
                      <a:pt x="4768583" y="733425"/>
                    </a:lnTo>
                    <a:lnTo>
                      <a:pt x="4769701" y="732967"/>
                    </a:lnTo>
                    <a:lnTo>
                      <a:pt x="4771568" y="731100"/>
                    </a:lnTo>
                    <a:lnTo>
                      <a:pt x="4772025" y="729983"/>
                    </a:lnTo>
                    <a:lnTo>
                      <a:pt x="4772025" y="727354"/>
                    </a:lnTo>
                    <a:close/>
                  </a:path>
                  <a:path w="5057775" h="2181225">
                    <a:moveTo>
                      <a:pt x="4772025" y="3454"/>
                    </a:moveTo>
                    <a:lnTo>
                      <a:pt x="4771568" y="2336"/>
                    </a:lnTo>
                    <a:lnTo>
                      <a:pt x="4769701" y="469"/>
                    </a:lnTo>
                    <a:lnTo>
                      <a:pt x="4768583" y="0"/>
                    </a:lnTo>
                    <a:lnTo>
                      <a:pt x="4765954" y="0"/>
                    </a:lnTo>
                    <a:lnTo>
                      <a:pt x="4764824" y="469"/>
                    </a:lnTo>
                    <a:lnTo>
                      <a:pt x="4762970" y="2336"/>
                    </a:lnTo>
                    <a:lnTo>
                      <a:pt x="4762500" y="3454"/>
                    </a:lnTo>
                    <a:lnTo>
                      <a:pt x="4762500" y="6083"/>
                    </a:lnTo>
                    <a:lnTo>
                      <a:pt x="4762970" y="7200"/>
                    </a:lnTo>
                    <a:lnTo>
                      <a:pt x="4764824" y="9067"/>
                    </a:lnTo>
                    <a:lnTo>
                      <a:pt x="4765954" y="9525"/>
                    </a:lnTo>
                    <a:lnTo>
                      <a:pt x="4768583" y="9525"/>
                    </a:lnTo>
                    <a:lnTo>
                      <a:pt x="4769701" y="9067"/>
                    </a:lnTo>
                    <a:lnTo>
                      <a:pt x="4771568" y="7200"/>
                    </a:lnTo>
                    <a:lnTo>
                      <a:pt x="4772025" y="6083"/>
                    </a:lnTo>
                    <a:lnTo>
                      <a:pt x="4772025" y="3454"/>
                    </a:lnTo>
                    <a:close/>
                  </a:path>
                  <a:path w="5057775" h="2181225">
                    <a:moveTo>
                      <a:pt x="4819650" y="2175154"/>
                    </a:moveTo>
                    <a:lnTo>
                      <a:pt x="4819193" y="2174036"/>
                    </a:lnTo>
                    <a:lnTo>
                      <a:pt x="4817326" y="2172170"/>
                    </a:lnTo>
                    <a:lnTo>
                      <a:pt x="4816208" y="2171700"/>
                    </a:lnTo>
                    <a:lnTo>
                      <a:pt x="4813579" y="2171700"/>
                    </a:lnTo>
                    <a:lnTo>
                      <a:pt x="4812449" y="2172170"/>
                    </a:lnTo>
                    <a:lnTo>
                      <a:pt x="4810595" y="2174036"/>
                    </a:lnTo>
                    <a:lnTo>
                      <a:pt x="4810125" y="2175154"/>
                    </a:lnTo>
                    <a:lnTo>
                      <a:pt x="4810125" y="2177783"/>
                    </a:lnTo>
                    <a:lnTo>
                      <a:pt x="4810595" y="2178901"/>
                    </a:lnTo>
                    <a:lnTo>
                      <a:pt x="4812449" y="2180767"/>
                    </a:lnTo>
                    <a:lnTo>
                      <a:pt x="4813579" y="2181225"/>
                    </a:lnTo>
                    <a:lnTo>
                      <a:pt x="4816208" y="2181225"/>
                    </a:lnTo>
                    <a:lnTo>
                      <a:pt x="4817326" y="2180767"/>
                    </a:lnTo>
                    <a:lnTo>
                      <a:pt x="4819193" y="2178901"/>
                    </a:lnTo>
                    <a:lnTo>
                      <a:pt x="4819650" y="2177783"/>
                    </a:lnTo>
                    <a:lnTo>
                      <a:pt x="4819650" y="2175154"/>
                    </a:lnTo>
                    <a:close/>
                  </a:path>
                  <a:path w="5057775" h="2181225">
                    <a:moveTo>
                      <a:pt x="4819650" y="1451254"/>
                    </a:moveTo>
                    <a:lnTo>
                      <a:pt x="4819193" y="1450136"/>
                    </a:lnTo>
                    <a:lnTo>
                      <a:pt x="4817326" y="1448269"/>
                    </a:lnTo>
                    <a:lnTo>
                      <a:pt x="4816208" y="1447800"/>
                    </a:lnTo>
                    <a:lnTo>
                      <a:pt x="4813579" y="1447800"/>
                    </a:lnTo>
                    <a:lnTo>
                      <a:pt x="4812449" y="1448269"/>
                    </a:lnTo>
                    <a:lnTo>
                      <a:pt x="4810595" y="1450136"/>
                    </a:lnTo>
                    <a:lnTo>
                      <a:pt x="4810125" y="1451254"/>
                    </a:lnTo>
                    <a:lnTo>
                      <a:pt x="4810125" y="1453883"/>
                    </a:lnTo>
                    <a:lnTo>
                      <a:pt x="4810595" y="1455000"/>
                    </a:lnTo>
                    <a:lnTo>
                      <a:pt x="4812449" y="1456867"/>
                    </a:lnTo>
                    <a:lnTo>
                      <a:pt x="4813579" y="1457325"/>
                    </a:lnTo>
                    <a:lnTo>
                      <a:pt x="4816208" y="1457325"/>
                    </a:lnTo>
                    <a:lnTo>
                      <a:pt x="4817326" y="1456867"/>
                    </a:lnTo>
                    <a:lnTo>
                      <a:pt x="4819193" y="1455000"/>
                    </a:lnTo>
                    <a:lnTo>
                      <a:pt x="4819650" y="1453883"/>
                    </a:lnTo>
                    <a:lnTo>
                      <a:pt x="4819650" y="1451254"/>
                    </a:lnTo>
                    <a:close/>
                  </a:path>
                  <a:path w="5057775" h="2181225">
                    <a:moveTo>
                      <a:pt x="4819650" y="727354"/>
                    </a:moveTo>
                    <a:lnTo>
                      <a:pt x="4819193" y="726236"/>
                    </a:lnTo>
                    <a:lnTo>
                      <a:pt x="4817326" y="724369"/>
                    </a:lnTo>
                    <a:lnTo>
                      <a:pt x="4816208" y="723900"/>
                    </a:lnTo>
                    <a:lnTo>
                      <a:pt x="4813579" y="723900"/>
                    </a:lnTo>
                    <a:lnTo>
                      <a:pt x="4812449" y="724369"/>
                    </a:lnTo>
                    <a:lnTo>
                      <a:pt x="4810595" y="726236"/>
                    </a:lnTo>
                    <a:lnTo>
                      <a:pt x="4810125" y="727354"/>
                    </a:lnTo>
                    <a:lnTo>
                      <a:pt x="4810125" y="729983"/>
                    </a:lnTo>
                    <a:lnTo>
                      <a:pt x="4810595" y="731100"/>
                    </a:lnTo>
                    <a:lnTo>
                      <a:pt x="4812449" y="732967"/>
                    </a:lnTo>
                    <a:lnTo>
                      <a:pt x="4813579" y="733425"/>
                    </a:lnTo>
                    <a:lnTo>
                      <a:pt x="4816208" y="733425"/>
                    </a:lnTo>
                    <a:lnTo>
                      <a:pt x="4817326" y="732967"/>
                    </a:lnTo>
                    <a:lnTo>
                      <a:pt x="4819193" y="731100"/>
                    </a:lnTo>
                    <a:lnTo>
                      <a:pt x="4819650" y="729983"/>
                    </a:lnTo>
                    <a:lnTo>
                      <a:pt x="4819650" y="727354"/>
                    </a:lnTo>
                    <a:close/>
                  </a:path>
                  <a:path w="5057775" h="2181225">
                    <a:moveTo>
                      <a:pt x="4819650" y="3454"/>
                    </a:moveTo>
                    <a:lnTo>
                      <a:pt x="4819193" y="2336"/>
                    </a:lnTo>
                    <a:lnTo>
                      <a:pt x="4817326" y="469"/>
                    </a:lnTo>
                    <a:lnTo>
                      <a:pt x="4816208" y="0"/>
                    </a:lnTo>
                    <a:lnTo>
                      <a:pt x="4813579" y="0"/>
                    </a:lnTo>
                    <a:lnTo>
                      <a:pt x="4812449" y="469"/>
                    </a:lnTo>
                    <a:lnTo>
                      <a:pt x="4810595" y="2336"/>
                    </a:lnTo>
                    <a:lnTo>
                      <a:pt x="4810125" y="3454"/>
                    </a:lnTo>
                    <a:lnTo>
                      <a:pt x="4810125" y="6083"/>
                    </a:lnTo>
                    <a:lnTo>
                      <a:pt x="4810595" y="7200"/>
                    </a:lnTo>
                    <a:lnTo>
                      <a:pt x="4812449" y="9067"/>
                    </a:lnTo>
                    <a:lnTo>
                      <a:pt x="4813579" y="9525"/>
                    </a:lnTo>
                    <a:lnTo>
                      <a:pt x="4816208" y="9525"/>
                    </a:lnTo>
                    <a:lnTo>
                      <a:pt x="4817326" y="9067"/>
                    </a:lnTo>
                    <a:lnTo>
                      <a:pt x="4819193" y="7200"/>
                    </a:lnTo>
                    <a:lnTo>
                      <a:pt x="4819650" y="6083"/>
                    </a:lnTo>
                    <a:lnTo>
                      <a:pt x="4819650" y="3454"/>
                    </a:lnTo>
                    <a:close/>
                  </a:path>
                  <a:path w="5057775" h="2181225">
                    <a:moveTo>
                      <a:pt x="4867275" y="2175154"/>
                    </a:moveTo>
                    <a:lnTo>
                      <a:pt x="4866818" y="2174036"/>
                    </a:lnTo>
                    <a:lnTo>
                      <a:pt x="4864951" y="2172170"/>
                    </a:lnTo>
                    <a:lnTo>
                      <a:pt x="4863833" y="2171700"/>
                    </a:lnTo>
                    <a:lnTo>
                      <a:pt x="4861204" y="2171700"/>
                    </a:lnTo>
                    <a:lnTo>
                      <a:pt x="4860074" y="2172170"/>
                    </a:lnTo>
                    <a:lnTo>
                      <a:pt x="4858220" y="2174036"/>
                    </a:lnTo>
                    <a:lnTo>
                      <a:pt x="4857750" y="2175154"/>
                    </a:lnTo>
                    <a:lnTo>
                      <a:pt x="4857750" y="2177783"/>
                    </a:lnTo>
                    <a:lnTo>
                      <a:pt x="4858220" y="2178901"/>
                    </a:lnTo>
                    <a:lnTo>
                      <a:pt x="4860074" y="2180767"/>
                    </a:lnTo>
                    <a:lnTo>
                      <a:pt x="4861204" y="2181225"/>
                    </a:lnTo>
                    <a:lnTo>
                      <a:pt x="4863833" y="2181225"/>
                    </a:lnTo>
                    <a:lnTo>
                      <a:pt x="4864951" y="2180767"/>
                    </a:lnTo>
                    <a:lnTo>
                      <a:pt x="4866818" y="2178901"/>
                    </a:lnTo>
                    <a:lnTo>
                      <a:pt x="4867275" y="2177783"/>
                    </a:lnTo>
                    <a:lnTo>
                      <a:pt x="4867275" y="2175154"/>
                    </a:lnTo>
                    <a:close/>
                  </a:path>
                  <a:path w="5057775" h="2181225">
                    <a:moveTo>
                      <a:pt x="4867275" y="1451254"/>
                    </a:moveTo>
                    <a:lnTo>
                      <a:pt x="4866818" y="1450136"/>
                    </a:lnTo>
                    <a:lnTo>
                      <a:pt x="4864951" y="1448269"/>
                    </a:lnTo>
                    <a:lnTo>
                      <a:pt x="4863833" y="1447800"/>
                    </a:lnTo>
                    <a:lnTo>
                      <a:pt x="4861204" y="1447800"/>
                    </a:lnTo>
                    <a:lnTo>
                      <a:pt x="4860074" y="1448269"/>
                    </a:lnTo>
                    <a:lnTo>
                      <a:pt x="4858220" y="1450136"/>
                    </a:lnTo>
                    <a:lnTo>
                      <a:pt x="4857750" y="1451254"/>
                    </a:lnTo>
                    <a:lnTo>
                      <a:pt x="4857750" y="1453883"/>
                    </a:lnTo>
                    <a:lnTo>
                      <a:pt x="4858220" y="1455000"/>
                    </a:lnTo>
                    <a:lnTo>
                      <a:pt x="4860074" y="1456867"/>
                    </a:lnTo>
                    <a:lnTo>
                      <a:pt x="4861204" y="1457325"/>
                    </a:lnTo>
                    <a:lnTo>
                      <a:pt x="4863833" y="1457325"/>
                    </a:lnTo>
                    <a:lnTo>
                      <a:pt x="4864951" y="1456867"/>
                    </a:lnTo>
                    <a:lnTo>
                      <a:pt x="4866818" y="1455000"/>
                    </a:lnTo>
                    <a:lnTo>
                      <a:pt x="4867275" y="1453883"/>
                    </a:lnTo>
                    <a:lnTo>
                      <a:pt x="4867275" y="1451254"/>
                    </a:lnTo>
                    <a:close/>
                  </a:path>
                  <a:path w="5057775" h="2181225">
                    <a:moveTo>
                      <a:pt x="4867275" y="727354"/>
                    </a:moveTo>
                    <a:lnTo>
                      <a:pt x="4866818" y="726236"/>
                    </a:lnTo>
                    <a:lnTo>
                      <a:pt x="4864951" y="724369"/>
                    </a:lnTo>
                    <a:lnTo>
                      <a:pt x="4863833" y="723900"/>
                    </a:lnTo>
                    <a:lnTo>
                      <a:pt x="4861204" y="723900"/>
                    </a:lnTo>
                    <a:lnTo>
                      <a:pt x="4860074" y="724369"/>
                    </a:lnTo>
                    <a:lnTo>
                      <a:pt x="4858220" y="726236"/>
                    </a:lnTo>
                    <a:lnTo>
                      <a:pt x="4857750" y="727354"/>
                    </a:lnTo>
                    <a:lnTo>
                      <a:pt x="4857750" y="729983"/>
                    </a:lnTo>
                    <a:lnTo>
                      <a:pt x="4858220" y="731100"/>
                    </a:lnTo>
                    <a:lnTo>
                      <a:pt x="4860074" y="732967"/>
                    </a:lnTo>
                    <a:lnTo>
                      <a:pt x="4861204" y="733425"/>
                    </a:lnTo>
                    <a:lnTo>
                      <a:pt x="4863833" y="733425"/>
                    </a:lnTo>
                    <a:lnTo>
                      <a:pt x="4864951" y="732967"/>
                    </a:lnTo>
                    <a:lnTo>
                      <a:pt x="4866818" y="731100"/>
                    </a:lnTo>
                    <a:lnTo>
                      <a:pt x="4867275" y="729983"/>
                    </a:lnTo>
                    <a:lnTo>
                      <a:pt x="4867275" y="727354"/>
                    </a:lnTo>
                    <a:close/>
                  </a:path>
                  <a:path w="5057775" h="2181225">
                    <a:moveTo>
                      <a:pt x="4867275" y="3454"/>
                    </a:moveTo>
                    <a:lnTo>
                      <a:pt x="4866818" y="2336"/>
                    </a:lnTo>
                    <a:lnTo>
                      <a:pt x="4864951" y="469"/>
                    </a:lnTo>
                    <a:lnTo>
                      <a:pt x="4863833" y="0"/>
                    </a:lnTo>
                    <a:lnTo>
                      <a:pt x="4861204" y="0"/>
                    </a:lnTo>
                    <a:lnTo>
                      <a:pt x="4860074" y="469"/>
                    </a:lnTo>
                    <a:lnTo>
                      <a:pt x="4858220" y="2336"/>
                    </a:lnTo>
                    <a:lnTo>
                      <a:pt x="4857750" y="3454"/>
                    </a:lnTo>
                    <a:lnTo>
                      <a:pt x="4857750" y="6083"/>
                    </a:lnTo>
                    <a:lnTo>
                      <a:pt x="4858220" y="7200"/>
                    </a:lnTo>
                    <a:lnTo>
                      <a:pt x="4860074" y="9067"/>
                    </a:lnTo>
                    <a:lnTo>
                      <a:pt x="4861204" y="9525"/>
                    </a:lnTo>
                    <a:lnTo>
                      <a:pt x="4863833" y="9525"/>
                    </a:lnTo>
                    <a:lnTo>
                      <a:pt x="4864951" y="9067"/>
                    </a:lnTo>
                    <a:lnTo>
                      <a:pt x="4866818" y="7200"/>
                    </a:lnTo>
                    <a:lnTo>
                      <a:pt x="4867275" y="6083"/>
                    </a:lnTo>
                    <a:lnTo>
                      <a:pt x="4867275" y="3454"/>
                    </a:lnTo>
                    <a:close/>
                  </a:path>
                  <a:path w="5057775" h="2181225">
                    <a:moveTo>
                      <a:pt x="4914900" y="2175154"/>
                    </a:moveTo>
                    <a:lnTo>
                      <a:pt x="4914443" y="2174036"/>
                    </a:lnTo>
                    <a:lnTo>
                      <a:pt x="4912576" y="2172170"/>
                    </a:lnTo>
                    <a:lnTo>
                      <a:pt x="4911458" y="2171700"/>
                    </a:lnTo>
                    <a:lnTo>
                      <a:pt x="4908829" y="2171700"/>
                    </a:lnTo>
                    <a:lnTo>
                      <a:pt x="4907699" y="2172170"/>
                    </a:lnTo>
                    <a:lnTo>
                      <a:pt x="4905845" y="2174036"/>
                    </a:lnTo>
                    <a:lnTo>
                      <a:pt x="4905375" y="2175154"/>
                    </a:lnTo>
                    <a:lnTo>
                      <a:pt x="4905375" y="2177783"/>
                    </a:lnTo>
                    <a:lnTo>
                      <a:pt x="4905845" y="2178901"/>
                    </a:lnTo>
                    <a:lnTo>
                      <a:pt x="4907699" y="2180767"/>
                    </a:lnTo>
                    <a:lnTo>
                      <a:pt x="4908829" y="2181225"/>
                    </a:lnTo>
                    <a:lnTo>
                      <a:pt x="4911458" y="2181225"/>
                    </a:lnTo>
                    <a:lnTo>
                      <a:pt x="4912576" y="2180767"/>
                    </a:lnTo>
                    <a:lnTo>
                      <a:pt x="4914443" y="2178901"/>
                    </a:lnTo>
                    <a:lnTo>
                      <a:pt x="4914900" y="2177783"/>
                    </a:lnTo>
                    <a:lnTo>
                      <a:pt x="4914900" y="2175154"/>
                    </a:lnTo>
                    <a:close/>
                  </a:path>
                  <a:path w="5057775" h="2181225">
                    <a:moveTo>
                      <a:pt x="4914900" y="1451254"/>
                    </a:moveTo>
                    <a:lnTo>
                      <a:pt x="4914443" y="1450136"/>
                    </a:lnTo>
                    <a:lnTo>
                      <a:pt x="4912576" y="1448269"/>
                    </a:lnTo>
                    <a:lnTo>
                      <a:pt x="4911458" y="1447800"/>
                    </a:lnTo>
                    <a:lnTo>
                      <a:pt x="4908829" y="1447800"/>
                    </a:lnTo>
                    <a:lnTo>
                      <a:pt x="4907699" y="1448269"/>
                    </a:lnTo>
                    <a:lnTo>
                      <a:pt x="4905845" y="1450136"/>
                    </a:lnTo>
                    <a:lnTo>
                      <a:pt x="4905375" y="1451254"/>
                    </a:lnTo>
                    <a:lnTo>
                      <a:pt x="4905375" y="1453883"/>
                    </a:lnTo>
                    <a:lnTo>
                      <a:pt x="4905845" y="1455000"/>
                    </a:lnTo>
                    <a:lnTo>
                      <a:pt x="4907699" y="1456867"/>
                    </a:lnTo>
                    <a:lnTo>
                      <a:pt x="4908829" y="1457325"/>
                    </a:lnTo>
                    <a:lnTo>
                      <a:pt x="4911458" y="1457325"/>
                    </a:lnTo>
                    <a:lnTo>
                      <a:pt x="4912576" y="1456867"/>
                    </a:lnTo>
                    <a:lnTo>
                      <a:pt x="4914443" y="1455000"/>
                    </a:lnTo>
                    <a:lnTo>
                      <a:pt x="4914900" y="1453883"/>
                    </a:lnTo>
                    <a:lnTo>
                      <a:pt x="4914900" y="1451254"/>
                    </a:lnTo>
                    <a:close/>
                  </a:path>
                  <a:path w="5057775" h="2181225">
                    <a:moveTo>
                      <a:pt x="4914900" y="727354"/>
                    </a:moveTo>
                    <a:lnTo>
                      <a:pt x="4914443" y="726236"/>
                    </a:lnTo>
                    <a:lnTo>
                      <a:pt x="4912576" y="724369"/>
                    </a:lnTo>
                    <a:lnTo>
                      <a:pt x="4911458" y="723900"/>
                    </a:lnTo>
                    <a:lnTo>
                      <a:pt x="4908829" y="723900"/>
                    </a:lnTo>
                    <a:lnTo>
                      <a:pt x="4907699" y="724369"/>
                    </a:lnTo>
                    <a:lnTo>
                      <a:pt x="4905845" y="726236"/>
                    </a:lnTo>
                    <a:lnTo>
                      <a:pt x="4905375" y="727354"/>
                    </a:lnTo>
                    <a:lnTo>
                      <a:pt x="4905375" y="729983"/>
                    </a:lnTo>
                    <a:lnTo>
                      <a:pt x="4905845" y="731100"/>
                    </a:lnTo>
                    <a:lnTo>
                      <a:pt x="4907699" y="732967"/>
                    </a:lnTo>
                    <a:lnTo>
                      <a:pt x="4908829" y="733425"/>
                    </a:lnTo>
                    <a:lnTo>
                      <a:pt x="4911458" y="733425"/>
                    </a:lnTo>
                    <a:lnTo>
                      <a:pt x="4912576" y="732967"/>
                    </a:lnTo>
                    <a:lnTo>
                      <a:pt x="4914443" y="731100"/>
                    </a:lnTo>
                    <a:lnTo>
                      <a:pt x="4914900" y="729983"/>
                    </a:lnTo>
                    <a:lnTo>
                      <a:pt x="4914900" y="727354"/>
                    </a:lnTo>
                    <a:close/>
                  </a:path>
                  <a:path w="5057775" h="2181225">
                    <a:moveTo>
                      <a:pt x="4914900" y="3454"/>
                    </a:moveTo>
                    <a:lnTo>
                      <a:pt x="4914443" y="2336"/>
                    </a:lnTo>
                    <a:lnTo>
                      <a:pt x="4912576" y="469"/>
                    </a:lnTo>
                    <a:lnTo>
                      <a:pt x="4911458" y="0"/>
                    </a:lnTo>
                    <a:lnTo>
                      <a:pt x="4908829" y="0"/>
                    </a:lnTo>
                    <a:lnTo>
                      <a:pt x="4907699" y="469"/>
                    </a:lnTo>
                    <a:lnTo>
                      <a:pt x="4905845" y="2336"/>
                    </a:lnTo>
                    <a:lnTo>
                      <a:pt x="4905375" y="3454"/>
                    </a:lnTo>
                    <a:lnTo>
                      <a:pt x="4905375" y="6083"/>
                    </a:lnTo>
                    <a:lnTo>
                      <a:pt x="4905845" y="7200"/>
                    </a:lnTo>
                    <a:lnTo>
                      <a:pt x="4907699" y="9067"/>
                    </a:lnTo>
                    <a:lnTo>
                      <a:pt x="4908829" y="9525"/>
                    </a:lnTo>
                    <a:lnTo>
                      <a:pt x="4911458" y="9525"/>
                    </a:lnTo>
                    <a:lnTo>
                      <a:pt x="4912576" y="9067"/>
                    </a:lnTo>
                    <a:lnTo>
                      <a:pt x="4914443" y="7200"/>
                    </a:lnTo>
                    <a:lnTo>
                      <a:pt x="4914900" y="6083"/>
                    </a:lnTo>
                    <a:lnTo>
                      <a:pt x="4914900" y="3454"/>
                    </a:lnTo>
                    <a:close/>
                  </a:path>
                  <a:path w="5057775" h="2181225">
                    <a:moveTo>
                      <a:pt x="4962525" y="2175154"/>
                    </a:moveTo>
                    <a:lnTo>
                      <a:pt x="4962068" y="2174036"/>
                    </a:lnTo>
                    <a:lnTo>
                      <a:pt x="4960201" y="2172170"/>
                    </a:lnTo>
                    <a:lnTo>
                      <a:pt x="4959083" y="2171700"/>
                    </a:lnTo>
                    <a:lnTo>
                      <a:pt x="4956454" y="2171700"/>
                    </a:lnTo>
                    <a:lnTo>
                      <a:pt x="4955324" y="2172170"/>
                    </a:lnTo>
                    <a:lnTo>
                      <a:pt x="4953470" y="2174036"/>
                    </a:lnTo>
                    <a:lnTo>
                      <a:pt x="4953000" y="2175154"/>
                    </a:lnTo>
                    <a:lnTo>
                      <a:pt x="4953000" y="2177783"/>
                    </a:lnTo>
                    <a:lnTo>
                      <a:pt x="4953470" y="2178901"/>
                    </a:lnTo>
                    <a:lnTo>
                      <a:pt x="4955324" y="2180767"/>
                    </a:lnTo>
                    <a:lnTo>
                      <a:pt x="4956454" y="2181225"/>
                    </a:lnTo>
                    <a:lnTo>
                      <a:pt x="4959083" y="2181225"/>
                    </a:lnTo>
                    <a:lnTo>
                      <a:pt x="4960201" y="2180767"/>
                    </a:lnTo>
                    <a:lnTo>
                      <a:pt x="4962068" y="2178901"/>
                    </a:lnTo>
                    <a:lnTo>
                      <a:pt x="4962525" y="2177783"/>
                    </a:lnTo>
                    <a:lnTo>
                      <a:pt x="4962525" y="2175154"/>
                    </a:lnTo>
                    <a:close/>
                  </a:path>
                  <a:path w="5057775" h="2181225">
                    <a:moveTo>
                      <a:pt x="4962525" y="1451254"/>
                    </a:moveTo>
                    <a:lnTo>
                      <a:pt x="4962068" y="1450136"/>
                    </a:lnTo>
                    <a:lnTo>
                      <a:pt x="4960201" y="1448269"/>
                    </a:lnTo>
                    <a:lnTo>
                      <a:pt x="4959083" y="1447800"/>
                    </a:lnTo>
                    <a:lnTo>
                      <a:pt x="4956454" y="1447800"/>
                    </a:lnTo>
                    <a:lnTo>
                      <a:pt x="4955324" y="1448269"/>
                    </a:lnTo>
                    <a:lnTo>
                      <a:pt x="4953470" y="1450136"/>
                    </a:lnTo>
                    <a:lnTo>
                      <a:pt x="4953000" y="1451254"/>
                    </a:lnTo>
                    <a:lnTo>
                      <a:pt x="4953000" y="1453883"/>
                    </a:lnTo>
                    <a:lnTo>
                      <a:pt x="4953470" y="1455000"/>
                    </a:lnTo>
                    <a:lnTo>
                      <a:pt x="4955324" y="1456867"/>
                    </a:lnTo>
                    <a:lnTo>
                      <a:pt x="4956454" y="1457325"/>
                    </a:lnTo>
                    <a:lnTo>
                      <a:pt x="4959083" y="1457325"/>
                    </a:lnTo>
                    <a:lnTo>
                      <a:pt x="4960201" y="1456867"/>
                    </a:lnTo>
                    <a:lnTo>
                      <a:pt x="4962068" y="1455000"/>
                    </a:lnTo>
                    <a:lnTo>
                      <a:pt x="4962525" y="1453883"/>
                    </a:lnTo>
                    <a:lnTo>
                      <a:pt x="4962525" y="1451254"/>
                    </a:lnTo>
                    <a:close/>
                  </a:path>
                  <a:path w="5057775" h="2181225">
                    <a:moveTo>
                      <a:pt x="4962525" y="727354"/>
                    </a:moveTo>
                    <a:lnTo>
                      <a:pt x="4962068" y="726236"/>
                    </a:lnTo>
                    <a:lnTo>
                      <a:pt x="4960201" y="724369"/>
                    </a:lnTo>
                    <a:lnTo>
                      <a:pt x="4959083" y="723900"/>
                    </a:lnTo>
                    <a:lnTo>
                      <a:pt x="4956454" y="723900"/>
                    </a:lnTo>
                    <a:lnTo>
                      <a:pt x="4955324" y="724369"/>
                    </a:lnTo>
                    <a:lnTo>
                      <a:pt x="4953470" y="726236"/>
                    </a:lnTo>
                    <a:lnTo>
                      <a:pt x="4953000" y="727354"/>
                    </a:lnTo>
                    <a:lnTo>
                      <a:pt x="4953000" y="729983"/>
                    </a:lnTo>
                    <a:lnTo>
                      <a:pt x="4953470" y="731100"/>
                    </a:lnTo>
                    <a:lnTo>
                      <a:pt x="4955324" y="732967"/>
                    </a:lnTo>
                    <a:lnTo>
                      <a:pt x="4956454" y="733425"/>
                    </a:lnTo>
                    <a:lnTo>
                      <a:pt x="4959083" y="733425"/>
                    </a:lnTo>
                    <a:lnTo>
                      <a:pt x="4960201" y="732967"/>
                    </a:lnTo>
                    <a:lnTo>
                      <a:pt x="4962068" y="731100"/>
                    </a:lnTo>
                    <a:lnTo>
                      <a:pt x="4962525" y="729983"/>
                    </a:lnTo>
                    <a:lnTo>
                      <a:pt x="4962525" y="727354"/>
                    </a:lnTo>
                    <a:close/>
                  </a:path>
                  <a:path w="5057775" h="2181225">
                    <a:moveTo>
                      <a:pt x="4962525" y="3454"/>
                    </a:moveTo>
                    <a:lnTo>
                      <a:pt x="4962068" y="2336"/>
                    </a:lnTo>
                    <a:lnTo>
                      <a:pt x="4960201" y="469"/>
                    </a:lnTo>
                    <a:lnTo>
                      <a:pt x="4959083" y="0"/>
                    </a:lnTo>
                    <a:lnTo>
                      <a:pt x="4956454" y="0"/>
                    </a:lnTo>
                    <a:lnTo>
                      <a:pt x="4955324" y="469"/>
                    </a:lnTo>
                    <a:lnTo>
                      <a:pt x="4953470" y="2336"/>
                    </a:lnTo>
                    <a:lnTo>
                      <a:pt x="4953000" y="3454"/>
                    </a:lnTo>
                    <a:lnTo>
                      <a:pt x="4953000" y="6083"/>
                    </a:lnTo>
                    <a:lnTo>
                      <a:pt x="4953470" y="7200"/>
                    </a:lnTo>
                    <a:lnTo>
                      <a:pt x="4955324" y="9067"/>
                    </a:lnTo>
                    <a:lnTo>
                      <a:pt x="4956454" y="9525"/>
                    </a:lnTo>
                    <a:lnTo>
                      <a:pt x="4959083" y="9525"/>
                    </a:lnTo>
                    <a:lnTo>
                      <a:pt x="4960201" y="9067"/>
                    </a:lnTo>
                    <a:lnTo>
                      <a:pt x="4962068" y="7200"/>
                    </a:lnTo>
                    <a:lnTo>
                      <a:pt x="4962525" y="6083"/>
                    </a:lnTo>
                    <a:lnTo>
                      <a:pt x="4962525" y="3454"/>
                    </a:lnTo>
                    <a:close/>
                  </a:path>
                  <a:path w="5057775" h="2181225">
                    <a:moveTo>
                      <a:pt x="5010150" y="2175154"/>
                    </a:moveTo>
                    <a:lnTo>
                      <a:pt x="5009693" y="2174036"/>
                    </a:lnTo>
                    <a:lnTo>
                      <a:pt x="5007826" y="2172170"/>
                    </a:lnTo>
                    <a:lnTo>
                      <a:pt x="5006708" y="2171700"/>
                    </a:lnTo>
                    <a:lnTo>
                      <a:pt x="5004079" y="2171700"/>
                    </a:lnTo>
                    <a:lnTo>
                      <a:pt x="5002949" y="2172170"/>
                    </a:lnTo>
                    <a:lnTo>
                      <a:pt x="5001095" y="2174036"/>
                    </a:lnTo>
                    <a:lnTo>
                      <a:pt x="5000625" y="2175154"/>
                    </a:lnTo>
                    <a:lnTo>
                      <a:pt x="5000625" y="2177783"/>
                    </a:lnTo>
                    <a:lnTo>
                      <a:pt x="5001095" y="2178901"/>
                    </a:lnTo>
                    <a:lnTo>
                      <a:pt x="5002949" y="2180767"/>
                    </a:lnTo>
                    <a:lnTo>
                      <a:pt x="5004079" y="2181225"/>
                    </a:lnTo>
                    <a:lnTo>
                      <a:pt x="5006708" y="2181225"/>
                    </a:lnTo>
                    <a:lnTo>
                      <a:pt x="5007826" y="2180767"/>
                    </a:lnTo>
                    <a:lnTo>
                      <a:pt x="5009693" y="2178901"/>
                    </a:lnTo>
                    <a:lnTo>
                      <a:pt x="5010150" y="2177783"/>
                    </a:lnTo>
                    <a:lnTo>
                      <a:pt x="5010150" y="2175154"/>
                    </a:lnTo>
                    <a:close/>
                  </a:path>
                  <a:path w="5057775" h="2181225">
                    <a:moveTo>
                      <a:pt x="5010150" y="1451254"/>
                    </a:moveTo>
                    <a:lnTo>
                      <a:pt x="5009693" y="1450136"/>
                    </a:lnTo>
                    <a:lnTo>
                      <a:pt x="5007826" y="1448269"/>
                    </a:lnTo>
                    <a:lnTo>
                      <a:pt x="5006708" y="1447800"/>
                    </a:lnTo>
                    <a:lnTo>
                      <a:pt x="5004079" y="1447800"/>
                    </a:lnTo>
                    <a:lnTo>
                      <a:pt x="5002949" y="1448269"/>
                    </a:lnTo>
                    <a:lnTo>
                      <a:pt x="5001095" y="1450136"/>
                    </a:lnTo>
                    <a:lnTo>
                      <a:pt x="5000625" y="1451254"/>
                    </a:lnTo>
                    <a:lnTo>
                      <a:pt x="5000625" y="1453883"/>
                    </a:lnTo>
                    <a:lnTo>
                      <a:pt x="5001095" y="1455000"/>
                    </a:lnTo>
                    <a:lnTo>
                      <a:pt x="5002949" y="1456867"/>
                    </a:lnTo>
                    <a:lnTo>
                      <a:pt x="5004079" y="1457325"/>
                    </a:lnTo>
                    <a:lnTo>
                      <a:pt x="5006708" y="1457325"/>
                    </a:lnTo>
                    <a:lnTo>
                      <a:pt x="5007826" y="1456867"/>
                    </a:lnTo>
                    <a:lnTo>
                      <a:pt x="5009693" y="1455000"/>
                    </a:lnTo>
                    <a:lnTo>
                      <a:pt x="5010150" y="1453883"/>
                    </a:lnTo>
                    <a:lnTo>
                      <a:pt x="5010150" y="1451254"/>
                    </a:lnTo>
                    <a:close/>
                  </a:path>
                  <a:path w="5057775" h="2181225">
                    <a:moveTo>
                      <a:pt x="5010150" y="727354"/>
                    </a:moveTo>
                    <a:lnTo>
                      <a:pt x="5009693" y="726236"/>
                    </a:lnTo>
                    <a:lnTo>
                      <a:pt x="5007826" y="724369"/>
                    </a:lnTo>
                    <a:lnTo>
                      <a:pt x="5006708" y="723900"/>
                    </a:lnTo>
                    <a:lnTo>
                      <a:pt x="5004079" y="723900"/>
                    </a:lnTo>
                    <a:lnTo>
                      <a:pt x="5002949" y="724369"/>
                    </a:lnTo>
                    <a:lnTo>
                      <a:pt x="5001095" y="726236"/>
                    </a:lnTo>
                    <a:lnTo>
                      <a:pt x="5000625" y="727354"/>
                    </a:lnTo>
                    <a:lnTo>
                      <a:pt x="5000625" y="729983"/>
                    </a:lnTo>
                    <a:lnTo>
                      <a:pt x="5001095" y="731100"/>
                    </a:lnTo>
                    <a:lnTo>
                      <a:pt x="5002949" y="732967"/>
                    </a:lnTo>
                    <a:lnTo>
                      <a:pt x="5004079" y="733425"/>
                    </a:lnTo>
                    <a:lnTo>
                      <a:pt x="5006708" y="733425"/>
                    </a:lnTo>
                    <a:lnTo>
                      <a:pt x="5007826" y="732967"/>
                    </a:lnTo>
                    <a:lnTo>
                      <a:pt x="5009693" y="731100"/>
                    </a:lnTo>
                    <a:lnTo>
                      <a:pt x="5010150" y="729983"/>
                    </a:lnTo>
                    <a:lnTo>
                      <a:pt x="5010150" y="727354"/>
                    </a:lnTo>
                    <a:close/>
                  </a:path>
                  <a:path w="5057775" h="2181225">
                    <a:moveTo>
                      <a:pt x="5010150" y="3454"/>
                    </a:moveTo>
                    <a:lnTo>
                      <a:pt x="5009693" y="2336"/>
                    </a:lnTo>
                    <a:lnTo>
                      <a:pt x="5007826" y="469"/>
                    </a:lnTo>
                    <a:lnTo>
                      <a:pt x="5006708" y="0"/>
                    </a:lnTo>
                    <a:lnTo>
                      <a:pt x="5004079" y="0"/>
                    </a:lnTo>
                    <a:lnTo>
                      <a:pt x="5002949" y="469"/>
                    </a:lnTo>
                    <a:lnTo>
                      <a:pt x="5001095" y="2336"/>
                    </a:lnTo>
                    <a:lnTo>
                      <a:pt x="5000625" y="3454"/>
                    </a:lnTo>
                    <a:lnTo>
                      <a:pt x="5000625" y="6083"/>
                    </a:lnTo>
                    <a:lnTo>
                      <a:pt x="5001095" y="7200"/>
                    </a:lnTo>
                    <a:lnTo>
                      <a:pt x="5002949" y="9067"/>
                    </a:lnTo>
                    <a:lnTo>
                      <a:pt x="5004079" y="9525"/>
                    </a:lnTo>
                    <a:lnTo>
                      <a:pt x="5006708" y="9525"/>
                    </a:lnTo>
                    <a:lnTo>
                      <a:pt x="5007826" y="9067"/>
                    </a:lnTo>
                    <a:lnTo>
                      <a:pt x="5009693" y="7200"/>
                    </a:lnTo>
                    <a:lnTo>
                      <a:pt x="5010150" y="6083"/>
                    </a:lnTo>
                    <a:lnTo>
                      <a:pt x="5010150" y="3454"/>
                    </a:lnTo>
                    <a:close/>
                  </a:path>
                  <a:path w="5057775" h="2181225">
                    <a:moveTo>
                      <a:pt x="5057775" y="2175154"/>
                    </a:moveTo>
                    <a:lnTo>
                      <a:pt x="5057318" y="2174036"/>
                    </a:lnTo>
                    <a:lnTo>
                      <a:pt x="5055451" y="2172170"/>
                    </a:lnTo>
                    <a:lnTo>
                      <a:pt x="5054333" y="2171700"/>
                    </a:lnTo>
                    <a:lnTo>
                      <a:pt x="5051704" y="2171700"/>
                    </a:lnTo>
                    <a:lnTo>
                      <a:pt x="5050574" y="2172170"/>
                    </a:lnTo>
                    <a:lnTo>
                      <a:pt x="5048720" y="2174036"/>
                    </a:lnTo>
                    <a:lnTo>
                      <a:pt x="5048250" y="2175154"/>
                    </a:lnTo>
                    <a:lnTo>
                      <a:pt x="5048250" y="2177783"/>
                    </a:lnTo>
                    <a:lnTo>
                      <a:pt x="5048720" y="2178901"/>
                    </a:lnTo>
                    <a:lnTo>
                      <a:pt x="5050574" y="2180767"/>
                    </a:lnTo>
                    <a:lnTo>
                      <a:pt x="5051704" y="2181225"/>
                    </a:lnTo>
                    <a:lnTo>
                      <a:pt x="5054333" y="2181225"/>
                    </a:lnTo>
                    <a:lnTo>
                      <a:pt x="5055451" y="2180767"/>
                    </a:lnTo>
                    <a:lnTo>
                      <a:pt x="5057318" y="2178901"/>
                    </a:lnTo>
                    <a:lnTo>
                      <a:pt x="5057775" y="2177783"/>
                    </a:lnTo>
                    <a:lnTo>
                      <a:pt x="5057775" y="2175154"/>
                    </a:lnTo>
                    <a:close/>
                  </a:path>
                  <a:path w="5057775" h="2181225">
                    <a:moveTo>
                      <a:pt x="5057775" y="1451254"/>
                    </a:moveTo>
                    <a:lnTo>
                      <a:pt x="5057318" y="1450136"/>
                    </a:lnTo>
                    <a:lnTo>
                      <a:pt x="5055451" y="1448269"/>
                    </a:lnTo>
                    <a:lnTo>
                      <a:pt x="5054333" y="1447800"/>
                    </a:lnTo>
                    <a:lnTo>
                      <a:pt x="5051704" y="1447800"/>
                    </a:lnTo>
                    <a:lnTo>
                      <a:pt x="5050574" y="1448269"/>
                    </a:lnTo>
                    <a:lnTo>
                      <a:pt x="5048720" y="1450136"/>
                    </a:lnTo>
                    <a:lnTo>
                      <a:pt x="5048250" y="1451254"/>
                    </a:lnTo>
                    <a:lnTo>
                      <a:pt x="5048250" y="1453883"/>
                    </a:lnTo>
                    <a:lnTo>
                      <a:pt x="5048720" y="1455000"/>
                    </a:lnTo>
                    <a:lnTo>
                      <a:pt x="5050574" y="1456867"/>
                    </a:lnTo>
                    <a:lnTo>
                      <a:pt x="5051704" y="1457325"/>
                    </a:lnTo>
                    <a:lnTo>
                      <a:pt x="5054333" y="1457325"/>
                    </a:lnTo>
                    <a:lnTo>
                      <a:pt x="5055451" y="1456867"/>
                    </a:lnTo>
                    <a:lnTo>
                      <a:pt x="5057318" y="1455000"/>
                    </a:lnTo>
                    <a:lnTo>
                      <a:pt x="5057775" y="1453883"/>
                    </a:lnTo>
                    <a:lnTo>
                      <a:pt x="5057775" y="1451254"/>
                    </a:lnTo>
                    <a:close/>
                  </a:path>
                  <a:path w="5057775" h="2181225">
                    <a:moveTo>
                      <a:pt x="5057775" y="727354"/>
                    </a:moveTo>
                    <a:lnTo>
                      <a:pt x="5057318" y="726236"/>
                    </a:lnTo>
                    <a:lnTo>
                      <a:pt x="5055451" y="724369"/>
                    </a:lnTo>
                    <a:lnTo>
                      <a:pt x="5054333" y="723900"/>
                    </a:lnTo>
                    <a:lnTo>
                      <a:pt x="5051704" y="723900"/>
                    </a:lnTo>
                    <a:lnTo>
                      <a:pt x="5050574" y="724369"/>
                    </a:lnTo>
                    <a:lnTo>
                      <a:pt x="5048720" y="726236"/>
                    </a:lnTo>
                    <a:lnTo>
                      <a:pt x="5048250" y="727354"/>
                    </a:lnTo>
                    <a:lnTo>
                      <a:pt x="5048250" y="729983"/>
                    </a:lnTo>
                    <a:lnTo>
                      <a:pt x="5048720" y="731100"/>
                    </a:lnTo>
                    <a:lnTo>
                      <a:pt x="5050574" y="732967"/>
                    </a:lnTo>
                    <a:lnTo>
                      <a:pt x="5051704" y="733425"/>
                    </a:lnTo>
                    <a:lnTo>
                      <a:pt x="5054333" y="733425"/>
                    </a:lnTo>
                    <a:lnTo>
                      <a:pt x="5055451" y="732967"/>
                    </a:lnTo>
                    <a:lnTo>
                      <a:pt x="5057318" y="731100"/>
                    </a:lnTo>
                    <a:lnTo>
                      <a:pt x="5057775" y="729983"/>
                    </a:lnTo>
                    <a:lnTo>
                      <a:pt x="5057775" y="727354"/>
                    </a:lnTo>
                    <a:close/>
                  </a:path>
                  <a:path w="5057775" h="2181225">
                    <a:moveTo>
                      <a:pt x="5057775" y="3454"/>
                    </a:moveTo>
                    <a:lnTo>
                      <a:pt x="5057318" y="2336"/>
                    </a:lnTo>
                    <a:lnTo>
                      <a:pt x="5055451" y="469"/>
                    </a:lnTo>
                    <a:lnTo>
                      <a:pt x="5054333" y="0"/>
                    </a:lnTo>
                    <a:lnTo>
                      <a:pt x="5051704" y="0"/>
                    </a:lnTo>
                    <a:lnTo>
                      <a:pt x="5050574" y="469"/>
                    </a:lnTo>
                    <a:lnTo>
                      <a:pt x="5048720" y="2336"/>
                    </a:lnTo>
                    <a:lnTo>
                      <a:pt x="5048250" y="3454"/>
                    </a:lnTo>
                    <a:lnTo>
                      <a:pt x="5048250" y="6083"/>
                    </a:lnTo>
                    <a:lnTo>
                      <a:pt x="5048720" y="7200"/>
                    </a:lnTo>
                    <a:lnTo>
                      <a:pt x="5050574" y="9067"/>
                    </a:lnTo>
                    <a:lnTo>
                      <a:pt x="5051704" y="9525"/>
                    </a:lnTo>
                    <a:lnTo>
                      <a:pt x="5054333" y="9525"/>
                    </a:lnTo>
                    <a:lnTo>
                      <a:pt x="5055451" y="9067"/>
                    </a:lnTo>
                    <a:lnTo>
                      <a:pt x="5057318" y="7200"/>
                    </a:lnTo>
                    <a:lnTo>
                      <a:pt x="5057775" y="6083"/>
                    </a:lnTo>
                    <a:lnTo>
                      <a:pt x="5057775" y="3454"/>
                    </a:lnTo>
                    <a:close/>
                  </a:path>
                </a:pathLst>
              </a:custGeom>
              <a:solidFill>
                <a:srgbClr val="C7C6C3"/>
              </a:solidFill>
              <a:ln w="9525">
                <a:solidFill>
                  <a:srgbClr val="BFBFBF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70" name="object 36">
                <a:extLst>
                  <a:ext uri="{FF2B5EF4-FFF2-40B4-BE49-F238E27FC236}">
                    <a16:creationId xmlns:a16="http://schemas.microsoft.com/office/drawing/2014/main" id="{C9C13052-96A8-D9BA-C409-C69C5A1C3829}"/>
                  </a:ext>
                </a:extLst>
              </p:cNvPr>
              <p:cNvSpPr txBox="1"/>
              <p:nvPr/>
            </p:nvSpPr>
            <p:spPr>
              <a:xfrm>
                <a:off x="12160041" y="4242037"/>
                <a:ext cx="261330" cy="174407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:r>
                  <a:rPr sz="1050" spc="-25" dirty="0">
                    <a:latin typeface="Segoe UI"/>
                    <a:cs typeface="Segoe UI"/>
                  </a:rPr>
                  <a:t>0%</a:t>
                </a:r>
                <a:endParaRPr sz="1050">
                  <a:latin typeface="Segoe UI"/>
                  <a:cs typeface="Segoe UI"/>
                </a:endParaRPr>
              </a:p>
            </p:txBody>
          </p:sp>
          <p:sp>
            <p:nvSpPr>
              <p:cNvPr id="71" name="object 37">
                <a:extLst>
                  <a:ext uri="{FF2B5EF4-FFF2-40B4-BE49-F238E27FC236}">
                    <a16:creationId xmlns:a16="http://schemas.microsoft.com/office/drawing/2014/main" id="{3EF0CEF6-1674-65DD-C308-B52B0632D15E}"/>
                  </a:ext>
                </a:extLst>
              </p:cNvPr>
              <p:cNvSpPr txBox="1"/>
              <p:nvPr/>
            </p:nvSpPr>
            <p:spPr>
              <a:xfrm>
                <a:off x="12071076" y="3518138"/>
                <a:ext cx="350274" cy="174407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:r>
                  <a:rPr sz="1050" spc="-25" dirty="0">
                    <a:latin typeface="Segoe UI"/>
                    <a:cs typeface="Segoe UI"/>
                  </a:rPr>
                  <a:t>20%</a:t>
                </a:r>
                <a:endParaRPr sz="1050">
                  <a:latin typeface="Segoe UI"/>
                  <a:cs typeface="Segoe UI"/>
                </a:endParaRPr>
              </a:p>
            </p:txBody>
          </p:sp>
          <p:sp>
            <p:nvSpPr>
              <p:cNvPr id="72" name="object 38">
                <a:extLst>
                  <a:ext uri="{FF2B5EF4-FFF2-40B4-BE49-F238E27FC236}">
                    <a16:creationId xmlns:a16="http://schemas.microsoft.com/office/drawing/2014/main" id="{08409245-4A28-445D-BE82-AAECCCC45CA4}"/>
                  </a:ext>
                </a:extLst>
              </p:cNvPr>
              <p:cNvSpPr txBox="1"/>
              <p:nvPr/>
            </p:nvSpPr>
            <p:spPr>
              <a:xfrm>
                <a:off x="12071076" y="2794238"/>
                <a:ext cx="350274" cy="174407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:r>
                  <a:rPr sz="1050" spc="-25" dirty="0">
                    <a:latin typeface="Segoe UI"/>
                    <a:cs typeface="Segoe UI"/>
                  </a:rPr>
                  <a:t>40%</a:t>
                </a:r>
                <a:endParaRPr sz="1050">
                  <a:latin typeface="Segoe UI"/>
                  <a:cs typeface="Segoe UI"/>
                </a:endParaRPr>
              </a:p>
            </p:txBody>
          </p:sp>
          <p:sp>
            <p:nvSpPr>
              <p:cNvPr id="73" name="object 39">
                <a:extLst>
                  <a:ext uri="{FF2B5EF4-FFF2-40B4-BE49-F238E27FC236}">
                    <a16:creationId xmlns:a16="http://schemas.microsoft.com/office/drawing/2014/main" id="{2097B896-A91B-3021-10EA-1DA1EE1A8C14}"/>
                  </a:ext>
                </a:extLst>
              </p:cNvPr>
              <p:cNvSpPr txBox="1"/>
              <p:nvPr/>
            </p:nvSpPr>
            <p:spPr>
              <a:xfrm>
                <a:off x="12071076" y="2070338"/>
                <a:ext cx="350274" cy="174407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:r>
                  <a:rPr sz="1050" spc="-25" dirty="0">
                    <a:latin typeface="Segoe UI"/>
                    <a:cs typeface="Segoe UI"/>
                  </a:rPr>
                  <a:t>60%</a:t>
                </a:r>
                <a:endParaRPr sz="1050" dirty="0">
                  <a:latin typeface="Segoe UI"/>
                  <a:cs typeface="Segoe UI"/>
                </a:endParaRPr>
              </a:p>
            </p:txBody>
          </p:sp>
          <p:sp>
            <p:nvSpPr>
              <p:cNvPr id="74" name="object 40">
                <a:extLst>
                  <a:ext uri="{FF2B5EF4-FFF2-40B4-BE49-F238E27FC236}">
                    <a16:creationId xmlns:a16="http://schemas.microsoft.com/office/drawing/2014/main" id="{9F801ECF-D0DD-395B-E433-3C38A500A452}"/>
                  </a:ext>
                </a:extLst>
              </p:cNvPr>
              <p:cNvSpPr txBox="1"/>
              <p:nvPr/>
            </p:nvSpPr>
            <p:spPr>
              <a:xfrm rot="19560000">
                <a:off x="12208951" y="4634863"/>
                <a:ext cx="785990" cy="117020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/>
              <a:p>
                <a:pPr>
                  <a:lnSpc>
                    <a:spcPts val="900"/>
                  </a:lnSpc>
                </a:pPr>
                <a:r>
                  <a:rPr sz="1050" spc="-10" dirty="0">
                    <a:latin typeface="Segoe UI"/>
                    <a:cs typeface="Segoe UI"/>
                  </a:rPr>
                  <a:t>Autoimmune</a:t>
                </a:r>
                <a:endParaRPr sz="1050">
                  <a:latin typeface="Segoe UI"/>
                  <a:cs typeface="Segoe UI"/>
                </a:endParaRPr>
              </a:p>
            </p:txBody>
          </p:sp>
          <p:sp>
            <p:nvSpPr>
              <p:cNvPr id="75" name="object 41">
                <a:extLst>
                  <a:ext uri="{FF2B5EF4-FFF2-40B4-BE49-F238E27FC236}">
                    <a16:creationId xmlns:a16="http://schemas.microsoft.com/office/drawing/2014/main" id="{D722F3C4-5AA3-FBA6-07B3-5E3C2A07273B}"/>
                  </a:ext>
                </a:extLst>
              </p:cNvPr>
              <p:cNvSpPr txBox="1"/>
              <p:nvPr/>
            </p:nvSpPr>
            <p:spPr>
              <a:xfrm rot="19560000">
                <a:off x="12782047" y="4604085"/>
                <a:ext cx="681302" cy="117020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/>
              <a:p>
                <a:pPr>
                  <a:lnSpc>
                    <a:spcPts val="900"/>
                  </a:lnSpc>
                </a:pPr>
                <a:r>
                  <a:rPr sz="1050" spc="-10" dirty="0">
                    <a:latin typeface="Segoe UI"/>
                    <a:cs typeface="Segoe UI"/>
                  </a:rPr>
                  <a:t>Respiratory</a:t>
                </a:r>
                <a:endParaRPr sz="1050">
                  <a:latin typeface="Segoe UI"/>
                  <a:cs typeface="Segoe UI"/>
                </a:endParaRPr>
              </a:p>
            </p:txBody>
          </p:sp>
          <p:sp>
            <p:nvSpPr>
              <p:cNvPr id="76" name="object 42">
                <a:extLst>
                  <a:ext uri="{FF2B5EF4-FFF2-40B4-BE49-F238E27FC236}">
                    <a16:creationId xmlns:a16="http://schemas.microsoft.com/office/drawing/2014/main" id="{6529A24C-29AC-DA62-B109-C9FF1BA81582}"/>
                  </a:ext>
                </a:extLst>
              </p:cNvPr>
              <p:cNvSpPr txBox="1"/>
              <p:nvPr/>
            </p:nvSpPr>
            <p:spPr>
              <a:xfrm rot="19560000">
                <a:off x="13366759" y="4569464"/>
                <a:ext cx="564243" cy="117020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/>
              <a:p>
                <a:pPr>
                  <a:lnSpc>
                    <a:spcPts val="900"/>
                  </a:lnSpc>
                </a:pPr>
                <a:r>
                  <a:rPr sz="1050" spc="-10" dirty="0">
                    <a:latin typeface="Segoe UI"/>
                    <a:cs typeface="Segoe UI"/>
                  </a:rPr>
                  <a:t>Digestive</a:t>
                </a:r>
                <a:endParaRPr sz="1050">
                  <a:latin typeface="Segoe UI"/>
                  <a:cs typeface="Segoe UI"/>
                </a:endParaRPr>
              </a:p>
            </p:txBody>
          </p:sp>
          <p:sp>
            <p:nvSpPr>
              <p:cNvPr id="77" name="object 43">
                <a:extLst>
                  <a:ext uri="{FF2B5EF4-FFF2-40B4-BE49-F238E27FC236}">
                    <a16:creationId xmlns:a16="http://schemas.microsoft.com/office/drawing/2014/main" id="{025DDA32-790A-3401-C0DC-A6FA4B7E5982}"/>
                  </a:ext>
                </a:extLst>
              </p:cNvPr>
              <p:cNvSpPr txBox="1"/>
              <p:nvPr/>
            </p:nvSpPr>
            <p:spPr>
              <a:xfrm rot="19560000">
                <a:off x="13484777" y="4684627"/>
                <a:ext cx="956681" cy="117020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/>
              <a:p>
                <a:pPr>
                  <a:lnSpc>
                    <a:spcPts val="900"/>
                  </a:lnSpc>
                </a:pPr>
                <a:r>
                  <a:rPr sz="1050" spc="-10" dirty="0">
                    <a:latin typeface="Segoe UI"/>
                    <a:cs typeface="Segoe UI"/>
                  </a:rPr>
                  <a:t>Musculoskeletal</a:t>
                </a:r>
                <a:endParaRPr sz="1050">
                  <a:latin typeface="Segoe UI"/>
                  <a:cs typeface="Segoe UI"/>
                </a:endParaRPr>
              </a:p>
            </p:txBody>
          </p:sp>
          <p:sp>
            <p:nvSpPr>
              <p:cNvPr id="78" name="object 44">
                <a:extLst>
                  <a:ext uri="{FF2B5EF4-FFF2-40B4-BE49-F238E27FC236}">
                    <a16:creationId xmlns:a16="http://schemas.microsoft.com/office/drawing/2014/main" id="{4D751C01-3C6C-CC29-E18A-A70B46669CB9}"/>
                  </a:ext>
                </a:extLst>
              </p:cNvPr>
              <p:cNvSpPr txBox="1"/>
              <p:nvPr/>
            </p:nvSpPr>
            <p:spPr>
              <a:xfrm rot="19560000">
                <a:off x="14035915" y="4660987"/>
                <a:ext cx="875648" cy="117020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/>
              <a:p>
                <a:pPr>
                  <a:lnSpc>
                    <a:spcPts val="900"/>
                  </a:lnSpc>
                </a:pPr>
                <a:r>
                  <a:rPr sz="1050" spc="-10" dirty="0">
                    <a:latin typeface="Segoe UI"/>
                    <a:cs typeface="Segoe UI"/>
                  </a:rPr>
                  <a:t>Cardiovascular</a:t>
                </a:r>
                <a:endParaRPr sz="1050">
                  <a:latin typeface="Segoe UI"/>
                  <a:cs typeface="Segoe UI"/>
                </a:endParaRPr>
              </a:p>
            </p:txBody>
          </p:sp>
          <p:sp>
            <p:nvSpPr>
              <p:cNvPr id="79" name="object 45">
                <a:extLst>
                  <a:ext uri="{FF2B5EF4-FFF2-40B4-BE49-F238E27FC236}">
                    <a16:creationId xmlns:a16="http://schemas.microsoft.com/office/drawing/2014/main" id="{B7D748ED-FBD0-1CA6-9535-8E252BB788C7}"/>
                  </a:ext>
                </a:extLst>
              </p:cNvPr>
              <p:cNvSpPr txBox="1"/>
              <p:nvPr/>
            </p:nvSpPr>
            <p:spPr>
              <a:xfrm rot="19560000">
                <a:off x="14979660" y="4510526"/>
                <a:ext cx="367848" cy="117020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/>
              <a:p>
                <a:pPr>
                  <a:lnSpc>
                    <a:spcPts val="900"/>
                  </a:lnSpc>
                </a:pPr>
                <a:r>
                  <a:rPr sz="1050" spc="-10" dirty="0">
                    <a:latin typeface="Segoe UI"/>
                    <a:cs typeface="Segoe UI"/>
                  </a:rPr>
                  <a:t>Other</a:t>
                </a:r>
                <a:endParaRPr sz="1050">
                  <a:latin typeface="Segoe UI"/>
                  <a:cs typeface="Segoe UI"/>
                </a:endParaRPr>
              </a:p>
            </p:txBody>
          </p:sp>
          <p:sp>
            <p:nvSpPr>
              <p:cNvPr id="80" name="object 46">
                <a:extLst>
                  <a:ext uri="{FF2B5EF4-FFF2-40B4-BE49-F238E27FC236}">
                    <a16:creationId xmlns:a16="http://schemas.microsoft.com/office/drawing/2014/main" id="{EF2183C2-AE18-BA3C-9BCD-C55509064DC2}"/>
                  </a:ext>
                </a:extLst>
              </p:cNvPr>
              <p:cNvSpPr txBox="1"/>
              <p:nvPr/>
            </p:nvSpPr>
            <p:spPr>
              <a:xfrm rot="19560000">
                <a:off x="14677183" y="4748607"/>
                <a:ext cx="1238987" cy="117020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/>
              <a:p>
                <a:pPr>
                  <a:lnSpc>
                    <a:spcPts val="900"/>
                  </a:lnSpc>
                </a:pPr>
                <a:r>
                  <a:rPr sz="1050" spc="-10" dirty="0">
                    <a:latin typeface="Segoe UI"/>
                    <a:cs typeface="Segoe UI"/>
                  </a:rPr>
                  <a:t>Metabolic/Endocrine</a:t>
                </a:r>
                <a:endParaRPr sz="1050" dirty="0">
                  <a:latin typeface="Segoe UI"/>
                  <a:cs typeface="Segoe UI"/>
                </a:endParaRPr>
              </a:p>
            </p:txBody>
          </p:sp>
          <p:sp>
            <p:nvSpPr>
              <p:cNvPr id="81" name="object 47">
                <a:extLst>
                  <a:ext uri="{FF2B5EF4-FFF2-40B4-BE49-F238E27FC236}">
                    <a16:creationId xmlns:a16="http://schemas.microsoft.com/office/drawing/2014/main" id="{46ACC3AB-DE54-8F74-3CBD-E12437A2B9C3}"/>
                  </a:ext>
                </a:extLst>
              </p:cNvPr>
              <p:cNvSpPr txBox="1"/>
              <p:nvPr/>
            </p:nvSpPr>
            <p:spPr>
              <a:xfrm rot="19560000">
                <a:off x="15875641" y="4529617"/>
                <a:ext cx="430247" cy="117020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/>
              <a:p>
                <a:pPr>
                  <a:lnSpc>
                    <a:spcPts val="900"/>
                  </a:lnSpc>
                </a:pPr>
                <a:r>
                  <a:rPr sz="1050" spc="-10" dirty="0">
                    <a:latin typeface="Segoe UI"/>
                    <a:cs typeface="Segoe UI"/>
                  </a:rPr>
                  <a:t>Cancer</a:t>
                </a:r>
                <a:endParaRPr sz="1050">
                  <a:latin typeface="Segoe UI"/>
                  <a:cs typeface="Segoe UI"/>
                </a:endParaRPr>
              </a:p>
            </p:txBody>
          </p:sp>
          <p:sp>
            <p:nvSpPr>
              <p:cNvPr id="82" name="object 48">
                <a:extLst>
                  <a:ext uri="{FF2B5EF4-FFF2-40B4-BE49-F238E27FC236}">
                    <a16:creationId xmlns:a16="http://schemas.microsoft.com/office/drawing/2014/main" id="{195B2AE7-977C-C262-C590-DD5ED36C2142}"/>
                  </a:ext>
                </a:extLst>
              </p:cNvPr>
              <p:cNvSpPr txBox="1"/>
              <p:nvPr/>
            </p:nvSpPr>
            <p:spPr>
              <a:xfrm rot="19560000">
                <a:off x="16039762" y="4630482"/>
                <a:ext cx="771318" cy="117020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/>
              <a:p>
                <a:pPr>
                  <a:lnSpc>
                    <a:spcPts val="900"/>
                  </a:lnSpc>
                </a:pPr>
                <a:r>
                  <a:rPr sz="1050" spc="-10" dirty="0">
                    <a:latin typeface="Segoe UI"/>
                    <a:cs typeface="Segoe UI"/>
                  </a:rPr>
                  <a:t>Neurological</a:t>
                </a:r>
                <a:endParaRPr sz="1050">
                  <a:latin typeface="Segoe UI"/>
                  <a:cs typeface="Segoe UI"/>
                </a:endParaRPr>
              </a:p>
            </p:txBody>
          </p:sp>
          <p:sp>
            <p:nvSpPr>
              <p:cNvPr id="83" name="object 49">
                <a:extLst>
                  <a:ext uri="{FF2B5EF4-FFF2-40B4-BE49-F238E27FC236}">
                    <a16:creationId xmlns:a16="http://schemas.microsoft.com/office/drawing/2014/main" id="{2A50C831-613B-8EE9-ADAB-7A9540E0D0A3}"/>
                  </a:ext>
                </a:extLst>
              </p:cNvPr>
              <p:cNvSpPr txBox="1"/>
              <p:nvPr/>
            </p:nvSpPr>
            <p:spPr>
              <a:xfrm rot="19560000">
                <a:off x="16444867" y="4653277"/>
                <a:ext cx="850636" cy="117533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/>
              <a:p>
                <a:pPr>
                  <a:lnSpc>
                    <a:spcPts val="900"/>
                  </a:lnSpc>
                </a:pPr>
                <a:r>
                  <a:rPr sz="1050" dirty="0">
                    <a:latin typeface="Segoe UI"/>
                    <a:cs typeface="Segoe UI"/>
                  </a:rPr>
                  <a:t>Mental</a:t>
                </a:r>
                <a:r>
                  <a:rPr sz="1050" spc="-55" dirty="0">
                    <a:latin typeface="Segoe UI"/>
                    <a:cs typeface="Segoe UI"/>
                  </a:rPr>
                  <a:t> </a:t>
                </a:r>
                <a:r>
                  <a:rPr sz="1600" spc="-15" baseline="3086" dirty="0">
                    <a:latin typeface="Segoe UI"/>
                    <a:cs typeface="Segoe UI"/>
                  </a:rPr>
                  <a:t>Health</a:t>
                </a:r>
                <a:endParaRPr sz="1600" baseline="3086">
                  <a:latin typeface="Segoe UI"/>
                  <a:cs typeface="Segoe UI"/>
                </a:endParaRPr>
              </a:p>
            </p:txBody>
          </p:sp>
          <p:sp>
            <p:nvSpPr>
              <p:cNvPr id="84" name="object 50">
                <a:extLst>
                  <a:ext uri="{FF2B5EF4-FFF2-40B4-BE49-F238E27FC236}">
                    <a16:creationId xmlns:a16="http://schemas.microsoft.com/office/drawing/2014/main" id="{7A9352F1-C813-F67B-9140-F92771EFFF5F}"/>
                  </a:ext>
                </a:extLst>
              </p:cNvPr>
              <p:cNvSpPr/>
              <p:nvPr/>
            </p:nvSpPr>
            <p:spPr>
              <a:xfrm>
                <a:off x="12694428" y="2241569"/>
                <a:ext cx="4669155" cy="2084070"/>
              </a:xfrm>
              <a:custGeom>
                <a:avLst/>
                <a:gdLst/>
                <a:ahLst/>
                <a:cxnLst/>
                <a:rect l="l" t="t" r="r" b="b"/>
                <a:pathLst>
                  <a:path w="4669155" h="2084070">
                    <a:moveTo>
                      <a:pt x="374650" y="0"/>
                    </a:moveTo>
                    <a:lnTo>
                      <a:pt x="0" y="0"/>
                    </a:lnTo>
                    <a:lnTo>
                      <a:pt x="0" y="2083943"/>
                    </a:lnTo>
                    <a:lnTo>
                      <a:pt x="374650" y="2083943"/>
                    </a:lnTo>
                    <a:lnTo>
                      <a:pt x="374650" y="0"/>
                    </a:lnTo>
                    <a:close/>
                  </a:path>
                  <a:path w="4669155" h="2084070">
                    <a:moveTo>
                      <a:pt x="851801" y="403466"/>
                    </a:moveTo>
                    <a:lnTo>
                      <a:pt x="477151" y="403466"/>
                    </a:lnTo>
                    <a:lnTo>
                      <a:pt x="477151" y="2083943"/>
                    </a:lnTo>
                    <a:lnTo>
                      <a:pt x="851801" y="2083943"/>
                    </a:lnTo>
                    <a:lnTo>
                      <a:pt x="851801" y="403466"/>
                    </a:lnTo>
                    <a:close/>
                  </a:path>
                  <a:path w="4669155" h="2084070">
                    <a:moveTo>
                      <a:pt x="1328940" y="518756"/>
                    </a:moveTo>
                    <a:lnTo>
                      <a:pt x="954290" y="518756"/>
                    </a:lnTo>
                    <a:lnTo>
                      <a:pt x="954290" y="2083943"/>
                    </a:lnTo>
                    <a:lnTo>
                      <a:pt x="1328940" y="2083943"/>
                    </a:lnTo>
                    <a:lnTo>
                      <a:pt x="1328940" y="518756"/>
                    </a:lnTo>
                    <a:close/>
                  </a:path>
                  <a:path w="4669155" h="2084070">
                    <a:moveTo>
                      <a:pt x="1806092" y="532739"/>
                    </a:moveTo>
                    <a:lnTo>
                      <a:pt x="1431442" y="532739"/>
                    </a:lnTo>
                    <a:lnTo>
                      <a:pt x="1431442" y="2083943"/>
                    </a:lnTo>
                    <a:lnTo>
                      <a:pt x="1806092" y="2083943"/>
                    </a:lnTo>
                    <a:lnTo>
                      <a:pt x="1806092" y="532739"/>
                    </a:lnTo>
                    <a:close/>
                  </a:path>
                  <a:path w="4669155" h="2084070">
                    <a:moveTo>
                      <a:pt x="2283244" y="656539"/>
                    </a:moveTo>
                    <a:lnTo>
                      <a:pt x="1908594" y="656539"/>
                    </a:lnTo>
                    <a:lnTo>
                      <a:pt x="1908594" y="2083943"/>
                    </a:lnTo>
                    <a:lnTo>
                      <a:pt x="2283244" y="2083943"/>
                    </a:lnTo>
                    <a:lnTo>
                      <a:pt x="2283244" y="656539"/>
                    </a:lnTo>
                    <a:close/>
                  </a:path>
                  <a:path w="4669155" h="2084070">
                    <a:moveTo>
                      <a:pt x="2760395" y="675284"/>
                    </a:moveTo>
                    <a:lnTo>
                      <a:pt x="2385745" y="675284"/>
                    </a:lnTo>
                    <a:lnTo>
                      <a:pt x="2385745" y="2083943"/>
                    </a:lnTo>
                    <a:lnTo>
                      <a:pt x="2760395" y="2083943"/>
                    </a:lnTo>
                    <a:lnTo>
                      <a:pt x="2760395" y="675284"/>
                    </a:lnTo>
                    <a:close/>
                  </a:path>
                  <a:path w="4669155" h="2084070">
                    <a:moveTo>
                      <a:pt x="3237534" y="746302"/>
                    </a:moveTo>
                    <a:lnTo>
                      <a:pt x="2862884" y="746302"/>
                    </a:lnTo>
                    <a:lnTo>
                      <a:pt x="2862884" y="2083943"/>
                    </a:lnTo>
                    <a:lnTo>
                      <a:pt x="3237534" y="2083943"/>
                    </a:lnTo>
                    <a:lnTo>
                      <a:pt x="3237534" y="746302"/>
                    </a:lnTo>
                    <a:close/>
                  </a:path>
                  <a:path w="4669155" h="2084070">
                    <a:moveTo>
                      <a:pt x="3714686" y="783450"/>
                    </a:moveTo>
                    <a:lnTo>
                      <a:pt x="3340036" y="783450"/>
                    </a:lnTo>
                    <a:lnTo>
                      <a:pt x="3340036" y="2083943"/>
                    </a:lnTo>
                    <a:lnTo>
                      <a:pt x="3714686" y="2083943"/>
                    </a:lnTo>
                    <a:lnTo>
                      <a:pt x="3714686" y="783450"/>
                    </a:lnTo>
                    <a:close/>
                  </a:path>
                  <a:path w="4669155" h="2084070">
                    <a:moveTo>
                      <a:pt x="4191838" y="798068"/>
                    </a:moveTo>
                    <a:lnTo>
                      <a:pt x="3817188" y="798068"/>
                    </a:lnTo>
                    <a:lnTo>
                      <a:pt x="3817188" y="2083943"/>
                    </a:lnTo>
                    <a:lnTo>
                      <a:pt x="4191838" y="2083943"/>
                    </a:lnTo>
                    <a:lnTo>
                      <a:pt x="4191838" y="798068"/>
                    </a:lnTo>
                    <a:close/>
                  </a:path>
                  <a:path w="4669155" h="2084070">
                    <a:moveTo>
                      <a:pt x="4668990" y="862368"/>
                    </a:moveTo>
                    <a:lnTo>
                      <a:pt x="4294340" y="862368"/>
                    </a:lnTo>
                    <a:lnTo>
                      <a:pt x="4294340" y="2083943"/>
                    </a:lnTo>
                    <a:lnTo>
                      <a:pt x="4668990" y="2083943"/>
                    </a:lnTo>
                    <a:lnTo>
                      <a:pt x="4668990" y="862368"/>
                    </a:lnTo>
                    <a:close/>
                  </a:path>
                </a:pathLst>
              </a:custGeom>
              <a:solidFill>
                <a:srgbClr val="118CFF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9CEA0C30-9541-81ED-E60F-4C132A5A52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35036" y="4663930"/>
              <a:ext cx="5076000" cy="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58545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AF1121-D732-BF9A-A0BF-9F61BDDF04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1">
            <a:extLst>
              <a:ext uri="{FF2B5EF4-FFF2-40B4-BE49-F238E27FC236}">
                <a16:creationId xmlns:a16="http://schemas.microsoft.com/office/drawing/2014/main" id="{41FBE4E7-7449-3511-BF77-E356C3C259B1}"/>
              </a:ext>
            </a:extLst>
          </p:cNvPr>
          <p:cNvSpPr txBox="1">
            <a:spLocks/>
          </p:cNvSpPr>
          <p:nvPr/>
        </p:nvSpPr>
        <p:spPr>
          <a:xfrm>
            <a:off x="622800" y="260648"/>
            <a:ext cx="10872212" cy="1066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Forecast of Drug Approvals by Year</a:t>
            </a:r>
          </a:p>
        </p:txBody>
      </p:sp>
      <p:sp>
        <p:nvSpPr>
          <p:cNvPr id="2" name="Rectangle: Top Corners Rounded 1">
            <a:extLst>
              <a:ext uri="{FF2B5EF4-FFF2-40B4-BE49-F238E27FC236}">
                <a16:creationId xmlns:a16="http://schemas.microsoft.com/office/drawing/2014/main" id="{B389C58C-48B4-039C-1D5C-1B0E7131C38A}"/>
              </a:ext>
            </a:extLst>
          </p:cNvPr>
          <p:cNvSpPr/>
          <p:nvPr/>
        </p:nvSpPr>
        <p:spPr>
          <a:xfrm rot="5400000">
            <a:off x="-1182223" y="3754218"/>
            <a:ext cx="2626207" cy="261763"/>
          </a:xfrm>
          <a:prstGeom prst="round2SameRect">
            <a:avLst>
              <a:gd name="adj1" fmla="val 50000"/>
              <a:gd name="adj2" fmla="val 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" name="Rectangle: Top Corners Rounded 2">
            <a:extLst>
              <a:ext uri="{FF2B5EF4-FFF2-40B4-BE49-F238E27FC236}">
                <a16:creationId xmlns:a16="http://schemas.microsoft.com/office/drawing/2014/main" id="{3FCFB71E-4411-18EF-442D-F6512AE1C790}"/>
              </a:ext>
            </a:extLst>
          </p:cNvPr>
          <p:cNvSpPr/>
          <p:nvPr/>
        </p:nvSpPr>
        <p:spPr>
          <a:xfrm rot="16200000" flipH="1">
            <a:off x="10760339" y="3747126"/>
            <a:ext cx="2626207" cy="261763"/>
          </a:xfrm>
          <a:prstGeom prst="round2SameRect">
            <a:avLst>
              <a:gd name="adj1" fmla="val 50000"/>
              <a:gd name="adj2" fmla="val 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FFBF91D-1BAF-93E9-43D2-64DEE226071B}"/>
              </a:ext>
            </a:extLst>
          </p:cNvPr>
          <p:cNvCxnSpPr>
            <a:cxnSpLocks/>
          </p:cNvCxnSpPr>
          <p:nvPr/>
        </p:nvCxnSpPr>
        <p:spPr>
          <a:xfrm>
            <a:off x="693812" y="1346400"/>
            <a:ext cx="10801200" cy="0"/>
          </a:xfrm>
          <a:prstGeom prst="line">
            <a:avLst/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E6CA55B-1874-2834-1F16-1B0F2EA33B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637382"/>
              </p:ext>
            </p:extLst>
          </p:nvPr>
        </p:nvGraphicFramePr>
        <p:xfrm>
          <a:off x="1053852" y="2060848"/>
          <a:ext cx="5328000" cy="442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2000">
                  <a:extLst>
                    <a:ext uri="{9D8B030D-6E8A-4147-A177-3AD203B41FA5}">
                      <a16:colId xmlns:a16="http://schemas.microsoft.com/office/drawing/2014/main" val="1437250418"/>
                    </a:ext>
                  </a:extLst>
                </a:gridCol>
                <a:gridCol w="1116000">
                  <a:extLst>
                    <a:ext uri="{9D8B030D-6E8A-4147-A177-3AD203B41FA5}">
                      <a16:colId xmlns:a16="http://schemas.microsoft.com/office/drawing/2014/main" val="3742942932"/>
                    </a:ext>
                  </a:extLst>
                </a:gridCol>
                <a:gridCol w="2232000">
                  <a:extLst>
                    <a:ext uri="{9D8B030D-6E8A-4147-A177-3AD203B41FA5}">
                      <a16:colId xmlns:a16="http://schemas.microsoft.com/office/drawing/2014/main" val="954946975"/>
                    </a:ext>
                  </a:extLst>
                </a:gridCol>
                <a:gridCol w="1368000">
                  <a:extLst>
                    <a:ext uri="{9D8B030D-6E8A-4147-A177-3AD203B41FA5}">
                      <a16:colId xmlns:a16="http://schemas.microsoft.com/office/drawing/2014/main" val="1578932713"/>
                    </a:ext>
                  </a:extLst>
                </a:gridCol>
              </a:tblGrid>
              <a:tr h="540000">
                <a:tc>
                  <a:txBody>
                    <a:bodyPr/>
                    <a:lstStyle/>
                    <a:p>
                      <a:pPr marL="0" algn="ctr" fontAlgn="b">
                        <a:spcBef>
                          <a:spcPts val="0"/>
                        </a:spcBef>
                      </a:pPr>
                      <a:r>
                        <a:rPr lang="en-SG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Year</a:t>
                      </a: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fontAlgn="b">
                        <a:spcBef>
                          <a:spcPts val="0"/>
                        </a:spcBef>
                      </a:pPr>
                      <a:r>
                        <a:rPr lang="en-SG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No. of Drug Approvals</a:t>
                      </a: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fontAlgn="b">
                        <a:spcBef>
                          <a:spcPts val="0"/>
                        </a:spcBef>
                      </a:pPr>
                      <a:r>
                        <a:rPr lang="en-SG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Sponsor</a:t>
                      </a: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fontAlgn="b">
                        <a:spcBef>
                          <a:spcPts val="0"/>
                        </a:spcBef>
                      </a:pPr>
                      <a:r>
                        <a:rPr lang="en-SG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Type</a:t>
                      </a: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9984552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marL="0" algn="ctr" fontAlgn="b">
                        <a:spcBef>
                          <a:spcPts val="0"/>
                        </a:spcBef>
                      </a:pPr>
                      <a:r>
                        <a:rPr lang="en-SG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2025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fontAlgn="b">
                        <a:spcBef>
                          <a:spcPts val="0"/>
                        </a:spcBef>
                      </a:pPr>
                      <a:r>
                        <a:rPr lang="en-SG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fontAlgn="b">
                        <a:spcBef>
                          <a:spcPts val="0"/>
                        </a:spcBef>
                      </a:pPr>
                      <a:r>
                        <a:rPr lang="en-SG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AstraZeneca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fontAlgn="b">
                        <a:spcBef>
                          <a:spcPts val="0"/>
                        </a:spcBef>
                      </a:pPr>
                      <a:r>
                        <a:rPr lang="en-SG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Top 10 Pharma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62241541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marL="0" algn="ctr" fontAlgn="b">
                        <a:spcBef>
                          <a:spcPts val="0"/>
                        </a:spcBef>
                      </a:pPr>
                      <a:r>
                        <a:rPr lang="en-SG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2025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fontAlgn="b">
                        <a:spcBef>
                          <a:spcPts val="0"/>
                        </a:spcBef>
                      </a:pPr>
                      <a:r>
                        <a:rPr lang="en-SG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fontAlgn="b">
                        <a:spcBef>
                          <a:spcPts val="0"/>
                        </a:spcBef>
                      </a:pPr>
                      <a:r>
                        <a:rPr lang="en-SG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LG Chem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fontAlgn="b">
                        <a:spcBef>
                          <a:spcPts val="0"/>
                        </a:spcBef>
                      </a:pPr>
                      <a:r>
                        <a:rPr lang="en-SG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Industry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76244029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marL="0" algn="ctr" fontAlgn="b">
                        <a:spcBef>
                          <a:spcPts val="0"/>
                        </a:spcBef>
                      </a:pPr>
                      <a:r>
                        <a:rPr lang="en-SG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2025</a:t>
                      </a: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fontAlgn="b">
                        <a:spcBef>
                          <a:spcPts val="0"/>
                        </a:spcBef>
                      </a:pPr>
                      <a:r>
                        <a:rPr lang="en-SG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</a:t>
                      </a: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126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Lyra Therapeutics</a:t>
                      </a: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fontAlgn="b">
                        <a:spcBef>
                          <a:spcPts val="0"/>
                        </a:spcBef>
                      </a:pPr>
                      <a:r>
                        <a:rPr lang="en-SG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Industry</a:t>
                      </a: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45181505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marL="0" algn="ctr" fontAlgn="b">
                        <a:spcBef>
                          <a:spcPts val="0"/>
                        </a:spcBef>
                      </a:pPr>
                      <a:r>
                        <a:rPr lang="en-SG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2026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fontAlgn="b">
                        <a:spcBef>
                          <a:spcPts val="0"/>
                        </a:spcBef>
                      </a:pPr>
                      <a:r>
                        <a:rPr lang="en-SG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fontAlgn="b">
                        <a:spcBef>
                          <a:spcPts val="0"/>
                        </a:spcBef>
                      </a:pPr>
                      <a:r>
                        <a:rPr lang="en-SG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Alcon Research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fontAlgn="b">
                        <a:spcBef>
                          <a:spcPts val="0"/>
                        </a:spcBef>
                      </a:pPr>
                      <a:r>
                        <a:rPr lang="en-SG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Industry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42059815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marL="0" algn="ctr" fontAlgn="b">
                        <a:spcBef>
                          <a:spcPts val="0"/>
                        </a:spcBef>
                      </a:pPr>
                      <a:r>
                        <a:rPr lang="en-SG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2026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fontAlgn="b">
                        <a:spcBef>
                          <a:spcPts val="0"/>
                        </a:spcBef>
                      </a:pPr>
                      <a:r>
                        <a:rPr lang="en-SG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fontAlgn="b">
                        <a:spcBef>
                          <a:spcPts val="0"/>
                        </a:spcBef>
                      </a:pPr>
                      <a:r>
                        <a:rPr lang="en-SG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Aldeyra Therapeutics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fontAlgn="b">
                        <a:spcBef>
                          <a:spcPts val="0"/>
                        </a:spcBef>
                      </a:pPr>
                      <a:r>
                        <a:rPr lang="en-SG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Industry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15096327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marL="0" algn="ctr" fontAlgn="b">
                        <a:spcBef>
                          <a:spcPts val="0"/>
                        </a:spcBef>
                      </a:pPr>
                      <a:r>
                        <a:rPr lang="en-SG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2026</a:t>
                      </a: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fontAlgn="b">
                        <a:spcBef>
                          <a:spcPts val="0"/>
                        </a:spcBef>
                      </a:pPr>
                      <a:r>
                        <a:rPr lang="en-SG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</a:t>
                      </a: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fontAlgn="b">
                        <a:spcBef>
                          <a:spcPts val="0"/>
                        </a:spcBef>
                      </a:pPr>
                      <a:r>
                        <a:rPr lang="en-SG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Apnimed</a:t>
                      </a: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fontAlgn="b">
                        <a:spcBef>
                          <a:spcPts val="0"/>
                        </a:spcBef>
                      </a:pPr>
                      <a:r>
                        <a:rPr lang="en-SG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Industry</a:t>
                      </a: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53836863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marL="0" algn="ctr" fontAlgn="b">
                        <a:spcBef>
                          <a:spcPts val="0"/>
                        </a:spcBef>
                      </a:pPr>
                      <a:r>
                        <a:rPr lang="en-SG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2027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fontAlgn="b">
                        <a:spcBef>
                          <a:spcPts val="0"/>
                        </a:spcBef>
                      </a:pPr>
                      <a:r>
                        <a:rPr lang="en-SG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fontAlgn="b">
                        <a:spcBef>
                          <a:spcPts val="0"/>
                        </a:spcBef>
                      </a:pPr>
                      <a:r>
                        <a:rPr lang="en-SG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Merck Sharp &amp; Dohme LLC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fontAlgn="b">
                        <a:spcBef>
                          <a:spcPts val="0"/>
                        </a:spcBef>
                      </a:pPr>
                      <a:r>
                        <a:rPr lang="en-SG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Top 10 Pharma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824915110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marL="0" algn="ctr" fontAlgn="b">
                        <a:spcBef>
                          <a:spcPts val="0"/>
                        </a:spcBef>
                      </a:pPr>
                      <a:r>
                        <a:rPr lang="en-SG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2027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fontAlgn="b">
                        <a:spcBef>
                          <a:spcPts val="0"/>
                        </a:spcBef>
                      </a:pPr>
                      <a:r>
                        <a:rPr lang="en-SG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fontAlgn="b">
                        <a:spcBef>
                          <a:spcPts val="0"/>
                        </a:spcBef>
                      </a:pPr>
                      <a:r>
                        <a:rPr lang="en-SG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Boehringer Ingelheim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fontAlgn="b">
                        <a:spcBef>
                          <a:spcPts val="0"/>
                        </a:spcBef>
                      </a:pPr>
                      <a:r>
                        <a:rPr lang="en-SG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Industry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55214892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marL="0" algn="ctr" fontAlgn="b">
                        <a:spcBef>
                          <a:spcPts val="0"/>
                        </a:spcBef>
                      </a:pPr>
                      <a:r>
                        <a:rPr lang="en-SG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2027</a:t>
                      </a: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fontAlgn="b">
                        <a:spcBef>
                          <a:spcPts val="0"/>
                        </a:spcBef>
                      </a:pPr>
                      <a:r>
                        <a:rPr lang="en-SG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</a:t>
                      </a: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fontAlgn="b">
                        <a:spcBef>
                          <a:spcPts val="0"/>
                        </a:spcBef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GlaxoSmithKline</a:t>
                      </a: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fontAlgn="b">
                        <a:spcBef>
                          <a:spcPts val="0"/>
                        </a:spcBef>
                      </a:pPr>
                      <a:r>
                        <a:rPr lang="en-SG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Industry</a:t>
                      </a: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9142421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marL="0" algn="ctr" fontAlgn="b">
                        <a:spcBef>
                          <a:spcPts val="0"/>
                        </a:spcBef>
                      </a:pPr>
                      <a:r>
                        <a:rPr lang="en-SG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2028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fontAlgn="b">
                        <a:spcBef>
                          <a:spcPts val="0"/>
                        </a:spcBef>
                      </a:pPr>
                      <a:r>
                        <a:rPr lang="en-SG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fontAlgn="b">
                        <a:spcBef>
                          <a:spcPts val="0"/>
                        </a:spcBef>
                      </a:pPr>
                      <a:r>
                        <a:rPr lang="en-SG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Spero Therapeutics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fontAlgn="b">
                        <a:spcBef>
                          <a:spcPts val="0"/>
                        </a:spcBef>
                      </a:pPr>
                      <a:r>
                        <a:rPr lang="en-SG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Industry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829189690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marL="0" algn="ctr" fontAlgn="b">
                        <a:spcBef>
                          <a:spcPts val="0"/>
                        </a:spcBef>
                      </a:pPr>
                      <a:r>
                        <a:rPr lang="en-SG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2028</a:t>
                      </a: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fontAlgn="b">
                        <a:spcBef>
                          <a:spcPts val="0"/>
                        </a:spcBef>
                      </a:pPr>
                      <a:r>
                        <a:rPr lang="en-SG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</a:t>
                      </a: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fontAlgn="b">
                        <a:spcBef>
                          <a:spcPts val="0"/>
                        </a:spcBef>
                      </a:pPr>
                      <a:r>
                        <a:rPr lang="en-SG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Axsome Therapeutics</a:t>
                      </a: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fontAlgn="b">
                        <a:spcBef>
                          <a:spcPts val="0"/>
                        </a:spcBef>
                      </a:pPr>
                      <a:r>
                        <a:rPr lang="en-SG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Industry</a:t>
                      </a: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59033521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marL="0" algn="ctr" fontAlgn="b">
                        <a:spcBef>
                          <a:spcPts val="0"/>
                        </a:spcBef>
                      </a:pPr>
                      <a:r>
                        <a:rPr lang="en-SG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2028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fontAlgn="b">
                        <a:spcBef>
                          <a:spcPts val="0"/>
                        </a:spcBef>
                      </a:pPr>
                      <a:r>
                        <a:rPr lang="en-SG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fontAlgn="b">
                        <a:spcBef>
                          <a:spcPts val="0"/>
                        </a:spcBef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Icahn School of Medicine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fontAlgn="b">
                        <a:spcBef>
                          <a:spcPts val="0"/>
                        </a:spcBef>
                      </a:pPr>
                      <a:r>
                        <a:rPr lang="en-SG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Academic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3934736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B474C575-4CBB-535A-F5DB-62ECD407DD90}"/>
              </a:ext>
            </a:extLst>
          </p:cNvPr>
          <p:cNvSpPr txBox="1"/>
          <p:nvPr/>
        </p:nvSpPr>
        <p:spPr>
          <a:xfrm>
            <a:off x="995893" y="1622128"/>
            <a:ext cx="5443917" cy="341953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45720" indent="0" algn="ctr">
              <a:lnSpc>
                <a:spcPct val="110000"/>
              </a:lnSpc>
              <a:spcBef>
                <a:spcPts val="600"/>
              </a:spcBef>
              <a:buClr>
                <a:prstClr val="black">
                  <a:lumMod val="65000"/>
                  <a:lumOff val="35000"/>
                </a:prstClr>
              </a:buClr>
              <a:buFont typeface="Arial" pitchFamily="34" charset="0"/>
              <a:buNone/>
              <a:defRPr/>
            </a:pPr>
            <a:r>
              <a:rPr lang="en-US" sz="16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Top 3 Sponsors with Highest Drug Approvals by Year</a:t>
            </a:r>
          </a:p>
        </p:txBody>
      </p:sp>
      <p:sp>
        <p:nvSpPr>
          <p:cNvPr id="17" name="Content Placeholder 13">
            <a:extLst>
              <a:ext uri="{FF2B5EF4-FFF2-40B4-BE49-F238E27FC236}">
                <a16:creationId xmlns:a16="http://schemas.microsoft.com/office/drawing/2014/main" id="{BE0CD189-E609-88A1-B970-502CD806DF84}"/>
              </a:ext>
            </a:extLst>
          </p:cNvPr>
          <p:cNvSpPr txBox="1">
            <a:spLocks/>
          </p:cNvSpPr>
          <p:nvPr/>
        </p:nvSpPr>
        <p:spPr>
          <a:xfrm>
            <a:off x="6814492" y="2708920"/>
            <a:ext cx="4464496" cy="16413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31" indent="-228531" algn="l" defTabSz="914126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594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657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720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6783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3846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08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1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8000" indent="-288000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en-US" sz="2000" dirty="0"/>
              <a:t>11 out of 12 sponsors on the list are from the pharma industry.</a:t>
            </a:r>
          </a:p>
          <a:p>
            <a:pPr marL="288000" indent="-288000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en-US" sz="2000" dirty="0"/>
              <a:t>2 are top 10 pharma companies by market cap.</a:t>
            </a:r>
          </a:p>
          <a:p>
            <a:pPr marL="288000" indent="-288000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Ø"/>
            </a:pPr>
            <a:endParaRPr lang="en-SG" sz="2000" b="1" dirty="0"/>
          </a:p>
        </p:txBody>
      </p:sp>
    </p:spTree>
    <p:extLst>
      <p:ext uri="{BB962C8B-B14F-4D97-AF65-F5344CB8AC3E}">
        <p14:creationId xmlns:p14="http://schemas.microsoft.com/office/powerpoint/2010/main" val="1395314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8934DF-7F81-ED42-E2E5-AC72A12904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1">
            <a:extLst>
              <a:ext uri="{FF2B5EF4-FFF2-40B4-BE49-F238E27FC236}">
                <a16:creationId xmlns:a16="http://schemas.microsoft.com/office/drawing/2014/main" id="{3D9F3266-7020-FBD1-D2A0-CB2C11696FC1}"/>
              </a:ext>
            </a:extLst>
          </p:cNvPr>
          <p:cNvSpPr txBox="1">
            <a:spLocks/>
          </p:cNvSpPr>
          <p:nvPr/>
        </p:nvSpPr>
        <p:spPr>
          <a:xfrm>
            <a:off x="622800" y="260648"/>
            <a:ext cx="10872212" cy="1066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Forecast of Clinical Trial Completions by Year</a:t>
            </a:r>
          </a:p>
        </p:txBody>
      </p:sp>
      <p:sp>
        <p:nvSpPr>
          <p:cNvPr id="2" name="Rectangle: Top Corners Rounded 1">
            <a:extLst>
              <a:ext uri="{FF2B5EF4-FFF2-40B4-BE49-F238E27FC236}">
                <a16:creationId xmlns:a16="http://schemas.microsoft.com/office/drawing/2014/main" id="{65DA0E5B-2C4E-0379-5229-A22980D865A2}"/>
              </a:ext>
            </a:extLst>
          </p:cNvPr>
          <p:cNvSpPr/>
          <p:nvPr/>
        </p:nvSpPr>
        <p:spPr>
          <a:xfrm rot="5400000">
            <a:off x="-1182223" y="3754218"/>
            <a:ext cx="2626207" cy="261763"/>
          </a:xfrm>
          <a:prstGeom prst="round2SameRect">
            <a:avLst>
              <a:gd name="adj1" fmla="val 50000"/>
              <a:gd name="adj2" fmla="val 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" name="Rectangle: Top Corners Rounded 2">
            <a:extLst>
              <a:ext uri="{FF2B5EF4-FFF2-40B4-BE49-F238E27FC236}">
                <a16:creationId xmlns:a16="http://schemas.microsoft.com/office/drawing/2014/main" id="{10F6F3BB-7EC9-770C-ACC3-C55B66FB7530}"/>
              </a:ext>
            </a:extLst>
          </p:cNvPr>
          <p:cNvSpPr/>
          <p:nvPr/>
        </p:nvSpPr>
        <p:spPr>
          <a:xfrm rot="16200000" flipH="1">
            <a:off x="10760339" y="3747126"/>
            <a:ext cx="2626207" cy="261763"/>
          </a:xfrm>
          <a:prstGeom prst="round2SameRect">
            <a:avLst>
              <a:gd name="adj1" fmla="val 50000"/>
              <a:gd name="adj2" fmla="val 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4ADE378-AA6D-FE72-AE1F-4896472A7385}"/>
              </a:ext>
            </a:extLst>
          </p:cNvPr>
          <p:cNvCxnSpPr>
            <a:cxnSpLocks/>
          </p:cNvCxnSpPr>
          <p:nvPr/>
        </p:nvCxnSpPr>
        <p:spPr>
          <a:xfrm>
            <a:off x="693812" y="1346400"/>
            <a:ext cx="10801200" cy="0"/>
          </a:xfrm>
          <a:prstGeom prst="line">
            <a:avLst/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B6DCB319-A958-416D-5887-F8CF4D9D1E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1191873"/>
              </p:ext>
            </p:extLst>
          </p:nvPr>
        </p:nvGraphicFramePr>
        <p:xfrm>
          <a:off x="939980" y="2060848"/>
          <a:ext cx="5616000" cy="441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2000">
                  <a:extLst>
                    <a:ext uri="{9D8B030D-6E8A-4147-A177-3AD203B41FA5}">
                      <a16:colId xmlns:a16="http://schemas.microsoft.com/office/drawing/2014/main" val="1437250418"/>
                    </a:ext>
                  </a:extLst>
                </a:gridCol>
                <a:gridCol w="1152000">
                  <a:extLst>
                    <a:ext uri="{9D8B030D-6E8A-4147-A177-3AD203B41FA5}">
                      <a16:colId xmlns:a16="http://schemas.microsoft.com/office/drawing/2014/main" val="3742942932"/>
                    </a:ext>
                  </a:extLst>
                </a:gridCol>
                <a:gridCol w="2484000">
                  <a:extLst>
                    <a:ext uri="{9D8B030D-6E8A-4147-A177-3AD203B41FA5}">
                      <a16:colId xmlns:a16="http://schemas.microsoft.com/office/drawing/2014/main" val="954946975"/>
                    </a:ext>
                  </a:extLst>
                </a:gridCol>
                <a:gridCol w="1368000">
                  <a:extLst>
                    <a:ext uri="{9D8B030D-6E8A-4147-A177-3AD203B41FA5}">
                      <a16:colId xmlns:a16="http://schemas.microsoft.com/office/drawing/2014/main" val="1578932713"/>
                    </a:ext>
                  </a:extLst>
                </a:gridCol>
              </a:tblGrid>
              <a:tr h="540000">
                <a:tc>
                  <a:txBody>
                    <a:bodyPr/>
                    <a:lstStyle/>
                    <a:p>
                      <a:pPr marL="0" algn="ctr" fontAlgn="b">
                        <a:spcBef>
                          <a:spcPts val="300"/>
                        </a:spcBef>
                      </a:pPr>
                      <a:r>
                        <a:rPr lang="en-SG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Year</a:t>
                      </a: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fontAlgn="b">
                        <a:spcBef>
                          <a:spcPts val="300"/>
                        </a:spcBef>
                      </a:pPr>
                      <a:r>
                        <a:rPr lang="en-SG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No. of Trial Completions</a:t>
                      </a: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fontAlgn="b">
                        <a:spcBef>
                          <a:spcPts val="300"/>
                        </a:spcBef>
                      </a:pPr>
                      <a:r>
                        <a:rPr lang="en-SG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Sponsor</a:t>
                      </a: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fontAlgn="b">
                        <a:spcBef>
                          <a:spcPts val="300"/>
                        </a:spcBef>
                      </a:pPr>
                      <a:r>
                        <a:rPr lang="en-SG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Type</a:t>
                      </a: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9984552"/>
                  </a:ext>
                </a:extLst>
              </a:tr>
              <a:tr h="306000"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2025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Merck Sharp &amp; Dohme LLC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Top 10 Pharma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62241541"/>
                  </a:ext>
                </a:extLst>
              </a:tr>
              <a:tr h="306000"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2025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13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Eli Lilly and Company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Top 10 Pharma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76244029"/>
                  </a:ext>
                </a:extLst>
              </a:tr>
              <a:tr h="306000"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2025</a:t>
                      </a: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12</a:t>
                      </a: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AstraZeneca</a:t>
                      </a: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Top 10 Pharma</a:t>
                      </a: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45181505"/>
                  </a:ext>
                </a:extLst>
              </a:tr>
              <a:tr h="306000"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2026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National Cancer Institute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NIH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42059815"/>
                  </a:ext>
                </a:extLst>
              </a:tr>
              <a:tr h="306000"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2026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126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Merck Sharp &amp; Dohme LLC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Top 10 Pharma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15096327"/>
                  </a:ext>
                </a:extLst>
              </a:tr>
              <a:tr h="306000"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2026</a:t>
                      </a: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AstraZeneca</a:t>
                      </a: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Top 10 Pharma</a:t>
                      </a: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53836863"/>
                  </a:ext>
                </a:extLst>
              </a:tr>
              <a:tr h="306000"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2027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11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M.D. Anderson Cancer </a:t>
                      </a:r>
                      <a:r>
                        <a:rPr lang="en-SG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Center</a:t>
                      </a:r>
                      <a:endParaRPr lang="en-SG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Cancer </a:t>
                      </a:r>
                      <a:r>
                        <a:rPr lang="en-SG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Center</a:t>
                      </a:r>
                      <a:endParaRPr lang="en-SG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824915110"/>
                  </a:ext>
                </a:extLst>
              </a:tr>
              <a:tr h="306000"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2027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National Cancer Institute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NIH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55214892"/>
                  </a:ext>
                </a:extLst>
              </a:tr>
              <a:tr h="306000"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2027</a:t>
                      </a: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</a:t>
                      </a: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Oblato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Industry</a:t>
                      </a: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9142421"/>
                  </a:ext>
                </a:extLst>
              </a:tr>
              <a:tr h="306000"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2028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Celgene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Industry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829189690"/>
                  </a:ext>
                </a:extLst>
              </a:tr>
              <a:tr h="306000"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2028</a:t>
                      </a: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</a:t>
                      </a: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126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Kalpna Kay Durairaj, MD</a:t>
                      </a: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Other</a:t>
                      </a: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59033521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2028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Memorial Sloan Kettering Cancer Center</a:t>
                      </a:r>
                      <a:endParaRPr lang="en-SG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126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Cancer </a:t>
                      </a:r>
                      <a:r>
                        <a:rPr lang="en-SG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Center</a:t>
                      </a:r>
                      <a:endParaRPr lang="en-SG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3934736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7C0C7393-2A98-9BB9-3DF4-C061038870D8}"/>
              </a:ext>
            </a:extLst>
          </p:cNvPr>
          <p:cNvSpPr txBox="1"/>
          <p:nvPr/>
        </p:nvSpPr>
        <p:spPr>
          <a:xfrm>
            <a:off x="995893" y="1622128"/>
            <a:ext cx="5529951" cy="341953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45720" indent="0" algn="ctr">
              <a:lnSpc>
                <a:spcPct val="110000"/>
              </a:lnSpc>
              <a:spcBef>
                <a:spcPts val="600"/>
              </a:spcBef>
              <a:buClr>
                <a:prstClr val="black">
                  <a:lumMod val="65000"/>
                  <a:lumOff val="35000"/>
                </a:prstClr>
              </a:buClr>
              <a:buFont typeface="Arial" pitchFamily="34" charset="0"/>
              <a:buNone/>
              <a:defRPr/>
            </a:pPr>
            <a:r>
              <a:rPr lang="en-US" sz="16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Top 3 Sponsors with Highest </a:t>
            </a:r>
            <a:r>
              <a:rPr lang="en-US" sz="1600" b="1" dirty="0">
                <a:latin typeface="Segoe UI" panose="020B0502040204020203" pitchFamily="34" charset="0"/>
                <a:cs typeface="Segoe UI" panose="020B0502040204020203" pitchFamily="34" charset="0"/>
              </a:rPr>
              <a:t>Trial completions </a:t>
            </a:r>
            <a:r>
              <a:rPr lang="en-US" sz="16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by Year</a:t>
            </a:r>
          </a:p>
        </p:txBody>
      </p:sp>
      <p:sp>
        <p:nvSpPr>
          <p:cNvPr id="17" name="Content Placeholder 13">
            <a:extLst>
              <a:ext uri="{FF2B5EF4-FFF2-40B4-BE49-F238E27FC236}">
                <a16:creationId xmlns:a16="http://schemas.microsoft.com/office/drawing/2014/main" id="{8DE30FED-006F-1A95-B9FE-146C6676BBB8}"/>
              </a:ext>
            </a:extLst>
          </p:cNvPr>
          <p:cNvSpPr txBox="1">
            <a:spLocks/>
          </p:cNvSpPr>
          <p:nvPr/>
        </p:nvSpPr>
        <p:spPr>
          <a:xfrm>
            <a:off x="6814492" y="2708919"/>
            <a:ext cx="4680520" cy="18001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31" indent="-228531" algn="l" defTabSz="914126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594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657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720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6783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3846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08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1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8000" indent="-288000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en-US" sz="2000" dirty="0"/>
              <a:t>5 out of 12 sponsors on the list are top 10 pharma companies by market cap.</a:t>
            </a:r>
          </a:p>
          <a:p>
            <a:pPr marL="288000" indent="-288000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en-US" sz="2000" dirty="0"/>
              <a:t>4 are from cancer research institutes.</a:t>
            </a:r>
          </a:p>
          <a:p>
            <a:pPr marL="288000" indent="-288000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Ø"/>
            </a:pPr>
            <a:endParaRPr lang="en-SG" sz="2000" b="1" dirty="0"/>
          </a:p>
        </p:txBody>
      </p:sp>
    </p:spTree>
    <p:extLst>
      <p:ext uri="{BB962C8B-B14F-4D97-AF65-F5344CB8AC3E}">
        <p14:creationId xmlns:p14="http://schemas.microsoft.com/office/powerpoint/2010/main" val="698850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F02E45-DC81-7C79-EEC8-F6A6C9C014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1">
            <a:extLst>
              <a:ext uri="{FF2B5EF4-FFF2-40B4-BE49-F238E27FC236}">
                <a16:creationId xmlns:a16="http://schemas.microsoft.com/office/drawing/2014/main" id="{5329A642-78C5-C09E-544F-16764C52AD05}"/>
              </a:ext>
            </a:extLst>
          </p:cNvPr>
          <p:cNvSpPr txBox="1">
            <a:spLocks/>
          </p:cNvSpPr>
          <p:nvPr/>
        </p:nvSpPr>
        <p:spPr>
          <a:xfrm>
            <a:off x="909836" y="332656"/>
            <a:ext cx="10493851" cy="1066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/>
              <a:t>Recommendations</a:t>
            </a:r>
          </a:p>
        </p:txBody>
      </p:sp>
      <p:sp>
        <p:nvSpPr>
          <p:cNvPr id="4" name="Half Frame 3">
            <a:extLst>
              <a:ext uri="{FF2B5EF4-FFF2-40B4-BE49-F238E27FC236}">
                <a16:creationId xmlns:a16="http://schemas.microsoft.com/office/drawing/2014/main" id="{F722693D-DB4D-A4D5-FDDE-15A56B8AA93E}"/>
              </a:ext>
            </a:extLst>
          </p:cNvPr>
          <p:cNvSpPr/>
          <p:nvPr/>
        </p:nvSpPr>
        <p:spPr>
          <a:xfrm>
            <a:off x="0" y="0"/>
            <a:ext cx="1620000" cy="1620000"/>
          </a:xfrm>
          <a:prstGeom prst="halfFrame">
            <a:avLst>
              <a:gd name="adj1" fmla="val 17230"/>
              <a:gd name="adj2" fmla="val 1953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tx1"/>
              </a:solidFill>
            </a:endParaRPr>
          </a:p>
        </p:txBody>
      </p:sp>
      <p:sp>
        <p:nvSpPr>
          <p:cNvPr id="5" name="Half Frame 4">
            <a:extLst>
              <a:ext uri="{FF2B5EF4-FFF2-40B4-BE49-F238E27FC236}">
                <a16:creationId xmlns:a16="http://schemas.microsoft.com/office/drawing/2014/main" id="{C0BFD683-6974-7EEE-ACB6-76A4B2A83F13}"/>
              </a:ext>
            </a:extLst>
          </p:cNvPr>
          <p:cNvSpPr/>
          <p:nvPr/>
        </p:nvSpPr>
        <p:spPr>
          <a:xfrm rot="5400000">
            <a:off x="10568825" y="0"/>
            <a:ext cx="1620000" cy="1620000"/>
          </a:xfrm>
          <a:prstGeom prst="halfFrame">
            <a:avLst>
              <a:gd name="adj1" fmla="val 17230"/>
              <a:gd name="adj2" fmla="val 1953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tx1"/>
              </a:solidFill>
            </a:endParaRPr>
          </a:p>
        </p:txBody>
      </p:sp>
      <p:sp>
        <p:nvSpPr>
          <p:cNvPr id="6" name="Half Frame 5">
            <a:extLst>
              <a:ext uri="{FF2B5EF4-FFF2-40B4-BE49-F238E27FC236}">
                <a16:creationId xmlns:a16="http://schemas.microsoft.com/office/drawing/2014/main" id="{3B419B19-51AA-A352-316F-D25F8C1CDE1E}"/>
              </a:ext>
            </a:extLst>
          </p:cNvPr>
          <p:cNvSpPr/>
          <p:nvPr/>
        </p:nvSpPr>
        <p:spPr>
          <a:xfrm rot="10800000">
            <a:off x="10568825" y="5261554"/>
            <a:ext cx="1620000" cy="1620000"/>
          </a:xfrm>
          <a:prstGeom prst="halfFrame">
            <a:avLst>
              <a:gd name="adj1" fmla="val 17230"/>
              <a:gd name="adj2" fmla="val 1953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tx1"/>
              </a:solidFill>
            </a:endParaRPr>
          </a:p>
        </p:txBody>
      </p:sp>
      <p:sp>
        <p:nvSpPr>
          <p:cNvPr id="7" name="Half Frame 6">
            <a:extLst>
              <a:ext uri="{FF2B5EF4-FFF2-40B4-BE49-F238E27FC236}">
                <a16:creationId xmlns:a16="http://schemas.microsoft.com/office/drawing/2014/main" id="{691654A1-1C7B-7597-5E03-03B76231329E}"/>
              </a:ext>
            </a:extLst>
          </p:cNvPr>
          <p:cNvSpPr/>
          <p:nvPr/>
        </p:nvSpPr>
        <p:spPr>
          <a:xfrm rot="16200000">
            <a:off x="0" y="5238000"/>
            <a:ext cx="1620000" cy="1620000"/>
          </a:xfrm>
          <a:prstGeom prst="halfFrame">
            <a:avLst>
              <a:gd name="adj1" fmla="val 17230"/>
              <a:gd name="adj2" fmla="val 1953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tx1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09548B6-0BCF-3E76-E744-B899DB8173F5}"/>
              </a:ext>
            </a:extLst>
          </p:cNvPr>
          <p:cNvCxnSpPr/>
          <p:nvPr/>
        </p:nvCxnSpPr>
        <p:spPr>
          <a:xfrm flipV="1">
            <a:off x="981844" y="1367781"/>
            <a:ext cx="10009112" cy="0"/>
          </a:xfrm>
          <a:prstGeom prst="line">
            <a:avLst/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D06AC08-82DE-AD20-7079-B12C34009F87}"/>
              </a:ext>
            </a:extLst>
          </p:cNvPr>
          <p:cNvGrpSpPr/>
          <p:nvPr/>
        </p:nvGrpSpPr>
        <p:grpSpPr>
          <a:xfrm>
            <a:off x="981938" y="1592605"/>
            <a:ext cx="10009018" cy="1409554"/>
            <a:chOff x="981938" y="1844824"/>
            <a:chExt cx="10009018" cy="1409554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E59D8E65-A6ED-86A4-90A6-B2DC4C332456}"/>
                </a:ext>
              </a:extLst>
            </p:cNvPr>
            <p:cNvSpPr/>
            <p:nvPr/>
          </p:nvSpPr>
          <p:spPr>
            <a:xfrm>
              <a:off x="981938" y="1844824"/>
              <a:ext cx="10009018" cy="1409554"/>
            </a:xfrm>
            <a:custGeom>
              <a:avLst/>
              <a:gdLst>
                <a:gd name="connsiteX0" fmla="*/ 0 w 10009018"/>
                <a:gd name="connsiteY0" fmla="*/ 140955 h 1409554"/>
                <a:gd name="connsiteX1" fmla="*/ 140955 w 10009018"/>
                <a:gd name="connsiteY1" fmla="*/ 0 h 1409554"/>
                <a:gd name="connsiteX2" fmla="*/ 9868063 w 10009018"/>
                <a:gd name="connsiteY2" fmla="*/ 0 h 1409554"/>
                <a:gd name="connsiteX3" fmla="*/ 10009018 w 10009018"/>
                <a:gd name="connsiteY3" fmla="*/ 140955 h 1409554"/>
                <a:gd name="connsiteX4" fmla="*/ 10009018 w 10009018"/>
                <a:gd name="connsiteY4" fmla="*/ 1268599 h 1409554"/>
                <a:gd name="connsiteX5" fmla="*/ 9868063 w 10009018"/>
                <a:gd name="connsiteY5" fmla="*/ 1409554 h 1409554"/>
                <a:gd name="connsiteX6" fmla="*/ 140955 w 10009018"/>
                <a:gd name="connsiteY6" fmla="*/ 1409554 h 1409554"/>
                <a:gd name="connsiteX7" fmla="*/ 0 w 10009018"/>
                <a:gd name="connsiteY7" fmla="*/ 1268599 h 1409554"/>
                <a:gd name="connsiteX8" fmla="*/ 0 w 10009018"/>
                <a:gd name="connsiteY8" fmla="*/ 140955 h 1409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009018" h="1409554">
                  <a:moveTo>
                    <a:pt x="0" y="140955"/>
                  </a:moveTo>
                  <a:cubicBezTo>
                    <a:pt x="0" y="63108"/>
                    <a:pt x="63108" y="0"/>
                    <a:pt x="140955" y="0"/>
                  </a:cubicBezTo>
                  <a:lnTo>
                    <a:pt x="9868063" y="0"/>
                  </a:lnTo>
                  <a:cubicBezTo>
                    <a:pt x="9945910" y="0"/>
                    <a:pt x="10009018" y="63108"/>
                    <a:pt x="10009018" y="140955"/>
                  </a:cubicBezTo>
                  <a:lnTo>
                    <a:pt x="10009018" y="1268599"/>
                  </a:lnTo>
                  <a:cubicBezTo>
                    <a:pt x="10009018" y="1346446"/>
                    <a:pt x="9945910" y="1409554"/>
                    <a:pt x="9868063" y="1409554"/>
                  </a:cubicBezTo>
                  <a:lnTo>
                    <a:pt x="140955" y="1409554"/>
                  </a:lnTo>
                  <a:cubicBezTo>
                    <a:pt x="63108" y="1409554"/>
                    <a:pt x="0" y="1346446"/>
                    <a:pt x="0" y="1268599"/>
                  </a:cubicBezTo>
                  <a:lnTo>
                    <a:pt x="0" y="140955"/>
                  </a:lnTo>
                  <a:close/>
                </a:path>
              </a:pathLst>
            </a:cu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rgbClr val="FF0000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215149" tIns="72390" rIns="72391" bIns="72390" numCol="1" spcCol="1270" anchor="t" anchorCtr="0">
              <a:noAutofit/>
            </a:bodyPr>
            <a:lstStyle/>
            <a:p>
              <a:pPr marL="0" lvl="0" indent="0" algn="l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600" kern="1200" dirty="0">
                <a:solidFill>
                  <a:schemeClr val="tx1"/>
                </a:solidFill>
              </a:endParaRPr>
            </a:p>
            <a:p>
              <a:pPr marL="0" lvl="0" indent="0" algn="l" defTabSz="844550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None/>
              </a:pPr>
              <a:r>
                <a:rPr lang="en-US" sz="2000" b="1" kern="1200" dirty="0">
                  <a:solidFill>
                    <a:schemeClr val="tx1"/>
                  </a:solidFill>
                </a:rPr>
                <a:t>Drug Development</a:t>
              </a:r>
              <a:endParaRPr lang="en-SG" sz="2000" b="1" kern="1200" dirty="0">
                <a:solidFill>
                  <a:schemeClr val="tx1"/>
                </a:solidFill>
              </a:endParaRPr>
            </a:p>
            <a:p>
              <a:pPr marL="288000" lvl="1" indent="-252000" algn="l" defTabSz="666750">
                <a:lnSpc>
                  <a:spcPct val="90000"/>
                </a:lnSpc>
                <a:spcBef>
                  <a:spcPct val="0"/>
                </a:spcBef>
                <a:spcAft>
                  <a:spcPts val="300"/>
                </a:spcAft>
                <a:buFont typeface="+mj-lt"/>
                <a:buAutoNum type="arabicParenR"/>
              </a:pPr>
              <a:r>
                <a:rPr lang="en-US" sz="1600" kern="1200" dirty="0">
                  <a:solidFill>
                    <a:schemeClr val="tx1"/>
                  </a:solidFill>
                </a:rPr>
                <a:t>Carry out multiple clinical trials to test the same drug, either treating the same conditions or targeting different areas.</a:t>
              </a:r>
              <a:endParaRPr lang="en-SG" sz="1600" kern="1200" dirty="0">
                <a:solidFill>
                  <a:schemeClr val="tx1"/>
                </a:solidFill>
              </a:endParaRPr>
            </a:p>
            <a:p>
              <a:pPr marL="288000" lvl="1" indent="-252000" algn="l" defTabSz="666750">
                <a:lnSpc>
                  <a:spcPct val="90000"/>
                </a:lnSpc>
                <a:spcBef>
                  <a:spcPct val="0"/>
                </a:spcBef>
                <a:spcAft>
                  <a:spcPts val="300"/>
                </a:spcAft>
                <a:buFont typeface="+mj-lt"/>
                <a:buAutoNum type="arabicParenR"/>
              </a:pPr>
              <a:r>
                <a:rPr lang="en-US" sz="1600" kern="1200" dirty="0">
                  <a:solidFill>
                    <a:schemeClr val="tx1"/>
                  </a:solidFill>
                </a:rPr>
                <a:t>Develop drugs that are similar to those already approved (Biosimilars).</a:t>
              </a:r>
              <a:endParaRPr lang="en-SG" sz="1600" kern="1200" dirty="0">
                <a:solidFill>
                  <a:schemeClr val="tx1"/>
                </a:solidFill>
              </a:endParaRPr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A853EBC5-0DB8-EC21-84E9-DF0041BCB26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15702" y="2011323"/>
              <a:ext cx="1800000" cy="1076555"/>
            </a:xfrm>
            <a:prstGeom prst="roundRect">
              <a:avLst>
                <a:gd name="adj" fmla="val 16667"/>
              </a:avLst>
            </a:prstGeom>
            <a:ln w="19050">
              <a:solidFill>
                <a:srgbClr val="FF0000"/>
              </a:solidFill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0" prst="relaxedInset"/>
              <a:contourClr>
                <a:srgbClr val="969696"/>
              </a:contourClr>
            </a:sp3d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06176D3-CF89-B762-577D-E3174D66A18A}"/>
              </a:ext>
            </a:extLst>
          </p:cNvPr>
          <p:cNvGrpSpPr/>
          <p:nvPr/>
        </p:nvGrpSpPr>
        <p:grpSpPr>
          <a:xfrm>
            <a:off x="981938" y="3143115"/>
            <a:ext cx="10009018" cy="1409554"/>
            <a:chOff x="981938" y="3395334"/>
            <a:chExt cx="10009018" cy="1409554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89818E7A-D6F2-3D32-3737-CBDE7E67C151}"/>
                </a:ext>
              </a:extLst>
            </p:cNvPr>
            <p:cNvSpPr/>
            <p:nvPr/>
          </p:nvSpPr>
          <p:spPr>
            <a:xfrm>
              <a:off x="981938" y="3395334"/>
              <a:ext cx="10009018" cy="1409554"/>
            </a:xfrm>
            <a:custGeom>
              <a:avLst/>
              <a:gdLst>
                <a:gd name="connsiteX0" fmla="*/ 0 w 10009018"/>
                <a:gd name="connsiteY0" fmla="*/ 140955 h 1409554"/>
                <a:gd name="connsiteX1" fmla="*/ 140955 w 10009018"/>
                <a:gd name="connsiteY1" fmla="*/ 0 h 1409554"/>
                <a:gd name="connsiteX2" fmla="*/ 9868063 w 10009018"/>
                <a:gd name="connsiteY2" fmla="*/ 0 h 1409554"/>
                <a:gd name="connsiteX3" fmla="*/ 10009018 w 10009018"/>
                <a:gd name="connsiteY3" fmla="*/ 140955 h 1409554"/>
                <a:gd name="connsiteX4" fmla="*/ 10009018 w 10009018"/>
                <a:gd name="connsiteY4" fmla="*/ 1268599 h 1409554"/>
                <a:gd name="connsiteX5" fmla="*/ 9868063 w 10009018"/>
                <a:gd name="connsiteY5" fmla="*/ 1409554 h 1409554"/>
                <a:gd name="connsiteX6" fmla="*/ 140955 w 10009018"/>
                <a:gd name="connsiteY6" fmla="*/ 1409554 h 1409554"/>
                <a:gd name="connsiteX7" fmla="*/ 0 w 10009018"/>
                <a:gd name="connsiteY7" fmla="*/ 1268599 h 1409554"/>
                <a:gd name="connsiteX8" fmla="*/ 0 w 10009018"/>
                <a:gd name="connsiteY8" fmla="*/ 140955 h 1409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009018" h="1409554">
                  <a:moveTo>
                    <a:pt x="0" y="140955"/>
                  </a:moveTo>
                  <a:cubicBezTo>
                    <a:pt x="0" y="63108"/>
                    <a:pt x="63108" y="0"/>
                    <a:pt x="140955" y="0"/>
                  </a:cubicBezTo>
                  <a:lnTo>
                    <a:pt x="9868063" y="0"/>
                  </a:lnTo>
                  <a:cubicBezTo>
                    <a:pt x="9945910" y="0"/>
                    <a:pt x="10009018" y="63108"/>
                    <a:pt x="10009018" y="140955"/>
                  </a:cubicBezTo>
                  <a:lnTo>
                    <a:pt x="10009018" y="1268599"/>
                  </a:lnTo>
                  <a:cubicBezTo>
                    <a:pt x="10009018" y="1346446"/>
                    <a:pt x="9945910" y="1409554"/>
                    <a:pt x="9868063" y="1409554"/>
                  </a:cubicBezTo>
                  <a:lnTo>
                    <a:pt x="140955" y="1409554"/>
                  </a:lnTo>
                  <a:cubicBezTo>
                    <a:pt x="63108" y="1409554"/>
                    <a:pt x="0" y="1346446"/>
                    <a:pt x="0" y="1268599"/>
                  </a:cubicBezTo>
                  <a:lnTo>
                    <a:pt x="0" y="14095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rgbClr val="0070C0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215149" tIns="72390" rIns="72391" bIns="72390" numCol="1" spcCol="1270" anchor="t" anchorCtr="0">
              <a:noAutofit/>
            </a:bodyPr>
            <a:lstStyle/>
            <a:p>
              <a:pPr marL="0" lvl="0" indent="0" algn="l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600" kern="1200" dirty="0">
                <a:solidFill>
                  <a:schemeClr val="tx1"/>
                </a:solidFill>
              </a:endParaRPr>
            </a:p>
            <a:p>
              <a:pPr marL="0" lvl="0" indent="0" algn="l" defTabSz="844550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None/>
              </a:pPr>
              <a:r>
                <a:rPr lang="en-US" sz="2000" b="1" kern="1200" dirty="0">
                  <a:solidFill>
                    <a:schemeClr val="tx1"/>
                  </a:solidFill>
                </a:rPr>
                <a:t>Sponsors</a:t>
              </a:r>
              <a:endParaRPr lang="en-SG" sz="2000" b="1" kern="1200" dirty="0">
                <a:solidFill>
                  <a:schemeClr val="tx1"/>
                </a:solidFill>
              </a:endParaRPr>
            </a:p>
            <a:p>
              <a:pPr marL="288000" lvl="1" indent="-252000" algn="l" defTabSz="666750">
                <a:lnSpc>
                  <a:spcPct val="90000"/>
                </a:lnSpc>
                <a:spcBef>
                  <a:spcPct val="0"/>
                </a:spcBef>
                <a:spcAft>
                  <a:spcPts val="300"/>
                </a:spcAft>
                <a:buFont typeface="+mj-lt"/>
                <a:buAutoNum type="arabicParenR"/>
              </a:pPr>
              <a:r>
                <a:rPr lang="en-US" sz="1600" kern="1200" dirty="0">
                  <a:solidFill>
                    <a:schemeClr val="tx1"/>
                  </a:solidFill>
                </a:rPr>
                <a:t>Seek partnership with top pharma companies: Eli Lily, AstraZeneca, Merck and Alcon.</a:t>
              </a:r>
              <a:endParaRPr lang="en-SG" sz="1600" kern="1200" dirty="0">
                <a:solidFill>
                  <a:schemeClr val="tx1"/>
                </a:solidFill>
              </a:endParaRPr>
            </a:p>
            <a:p>
              <a:pPr marL="288000" lvl="1" indent="-252000" algn="l" defTabSz="666750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Font typeface="+mj-lt"/>
                <a:buAutoNum type="arabicParenR"/>
              </a:pPr>
              <a:r>
                <a:rPr lang="en-US" sz="1600" kern="1200" dirty="0">
                  <a:solidFill>
                    <a:schemeClr val="tx1"/>
                  </a:solidFill>
                </a:rPr>
                <a:t>For cancer drug development, seek collaboration with cancer research network/ centers</a:t>
              </a:r>
              <a:endParaRPr lang="en-SG" sz="1600" kern="1200" dirty="0">
                <a:solidFill>
                  <a:schemeClr val="tx1"/>
                </a:solidFill>
              </a:endParaRP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A754CF9D-8161-E0C5-9D0B-D40F25A1CD18}"/>
                </a:ext>
              </a:extLst>
            </p:cNvPr>
            <p:cNvSpPr/>
            <p:nvPr/>
          </p:nvSpPr>
          <p:spPr>
            <a:xfrm>
              <a:off x="1197868" y="3558412"/>
              <a:ext cx="1836000" cy="1080000"/>
            </a:xfrm>
            <a:prstGeom prst="roundRect">
              <a:avLst>
                <a:gd name="adj" fmla="val 15131"/>
              </a:avLst>
            </a:prstGeom>
            <a:solidFill>
              <a:schemeClr val="bg1"/>
            </a:solidFill>
            <a:ln w="22225">
              <a:solidFill>
                <a:srgbClr val="0070C0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SG"/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BABCAB64-313E-EDD9-23DF-98AAB58D20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25000"/>
                      </a14:imgEffect>
                    </a14:imgLayer>
                  </a14:imgProps>
                </a:ext>
              </a:extLst>
            </a:blip>
            <a:srcRect l="73690" t="52680" r="14498" b="39159"/>
            <a:stretch>
              <a:fillRect/>
            </a:stretch>
          </p:blipFill>
          <p:spPr>
            <a:xfrm>
              <a:off x="1773932" y="3598849"/>
              <a:ext cx="1152128" cy="383988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7158DC64-38B9-ADEB-DAE2-3470DFF36E1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rcRect l="58207" t="2060" r="27852" b="88627"/>
            <a:stretch>
              <a:fillRect/>
            </a:stretch>
          </p:blipFill>
          <p:spPr>
            <a:xfrm>
              <a:off x="1557908" y="4164620"/>
              <a:ext cx="1359768" cy="438180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EE2707F1-E448-08E9-8D23-74B1E1D6A4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25000"/>
                      </a14:imgEffect>
                    </a14:imgLayer>
                  </a14:imgProps>
                </a:ext>
              </a:extLst>
            </a:blip>
            <a:srcRect l="32281" t="52998" r="60336" b="37758"/>
            <a:stretch>
              <a:fillRect/>
            </a:stretch>
          </p:blipFill>
          <p:spPr>
            <a:xfrm>
              <a:off x="1259960" y="3891022"/>
              <a:ext cx="720080" cy="434977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07D0850-0197-2E41-1359-7D28DC99D7EC}"/>
              </a:ext>
            </a:extLst>
          </p:cNvPr>
          <p:cNvGrpSpPr/>
          <p:nvPr/>
        </p:nvGrpSpPr>
        <p:grpSpPr>
          <a:xfrm>
            <a:off x="981938" y="4693626"/>
            <a:ext cx="10009018" cy="1409554"/>
            <a:chOff x="981938" y="4945845"/>
            <a:chExt cx="10009018" cy="140955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03409B93-71E0-64ED-E667-702B15E1E07A}"/>
                </a:ext>
              </a:extLst>
            </p:cNvPr>
            <p:cNvSpPr/>
            <p:nvPr/>
          </p:nvSpPr>
          <p:spPr>
            <a:xfrm>
              <a:off x="981938" y="4945845"/>
              <a:ext cx="10009018" cy="1409554"/>
            </a:xfrm>
            <a:custGeom>
              <a:avLst/>
              <a:gdLst>
                <a:gd name="connsiteX0" fmla="*/ 0 w 10009018"/>
                <a:gd name="connsiteY0" fmla="*/ 140955 h 1409554"/>
                <a:gd name="connsiteX1" fmla="*/ 140955 w 10009018"/>
                <a:gd name="connsiteY1" fmla="*/ 0 h 1409554"/>
                <a:gd name="connsiteX2" fmla="*/ 9868063 w 10009018"/>
                <a:gd name="connsiteY2" fmla="*/ 0 h 1409554"/>
                <a:gd name="connsiteX3" fmla="*/ 10009018 w 10009018"/>
                <a:gd name="connsiteY3" fmla="*/ 140955 h 1409554"/>
                <a:gd name="connsiteX4" fmla="*/ 10009018 w 10009018"/>
                <a:gd name="connsiteY4" fmla="*/ 1268599 h 1409554"/>
                <a:gd name="connsiteX5" fmla="*/ 9868063 w 10009018"/>
                <a:gd name="connsiteY5" fmla="*/ 1409554 h 1409554"/>
                <a:gd name="connsiteX6" fmla="*/ 140955 w 10009018"/>
                <a:gd name="connsiteY6" fmla="*/ 1409554 h 1409554"/>
                <a:gd name="connsiteX7" fmla="*/ 0 w 10009018"/>
                <a:gd name="connsiteY7" fmla="*/ 1268599 h 1409554"/>
                <a:gd name="connsiteX8" fmla="*/ 0 w 10009018"/>
                <a:gd name="connsiteY8" fmla="*/ 140955 h 1409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009018" h="1409554">
                  <a:moveTo>
                    <a:pt x="0" y="140955"/>
                  </a:moveTo>
                  <a:cubicBezTo>
                    <a:pt x="0" y="63108"/>
                    <a:pt x="63108" y="0"/>
                    <a:pt x="140955" y="0"/>
                  </a:cubicBezTo>
                  <a:lnTo>
                    <a:pt x="9868063" y="0"/>
                  </a:lnTo>
                  <a:cubicBezTo>
                    <a:pt x="9945910" y="0"/>
                    <a:pt x="10009018" y="63108"/>
                    <a:pt x="10009018" y="140955"/>
                  </a:cubicBezTo>
                  <a:lnTo>
                    <a:pt x="10009018" y="1268599"/>
                  </a:lnTo>
                  <a:cubicBezTo>
                    <a:pt x="10009018" y="1346446"/>
                    <a:pt x="9945910" y="1409554"/>
                    <a:pt x="9868063" y="1409554"/>
                  </a:cubicBezTo>
                  <a:lnTo>
                    <a:pt x="140955" y="1409554"/>
                  </a:lnTo>
                  <a:cubicBezTo>
                    <a:pt x="63108" y="1409554"/>
                    <a:pt x="0" y="1346446"/>
                    <a:pt x="0" y="1268599"/>
                  </a:cubicBezTo>
                  <a:lnTo>
                    <a:pt x="0" y="140955"/>
                  </a:lnTo>
                  <a:close/>
                </a:path>
              </a:pathLst>
            </a:custGeom>
            <a:solidFill>
              <a:schemeClr val="accent2">
                <a:lumMod val="40000"/>
                <a:lumOff val="60000"/>
                <a:alpha val="80000"/>
              </a:schemeClr>
            </a:solidFill>
            <a:ln w="28575">
              <a:solidFill>
                <a:srgbClr val="00B050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215149" tIns="72390" rIns="72391" bIns="72390" numCol="1" spcCol="1270" anchor="t" anchorCtr="0">
              <a:noAutofit/>
            </a:bodyPr>
            <a:lstStyle/>
            <a:p>
              <a:pPr marL="0" lvl="0" indent="0" algn="l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600" kern="1200" dirty="0">
                <a:solidFill>
                  <a:schemeClr val="tx1"/>
                </a:solidFill>
              </a:endParaRPr>
            </a:p>
            <a:p>
              <a:pPr marL="0" lvl="0" indent="0" algn="l" defTabSz="844550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None/>
              </a:pPr>
              <a:r>
                <a:rPr lang="en-US" sz="2000" b="1" kern="1200" dirty="0">
                  <a:solidFill>
                    <a:schemeClr val="tx1"/>
                  </a:solidFill>
                </a:rPr>
                <a:t>Medical Conditions</a:t>
              </a:r>
              <a:endParaRPr lang="en-SG" sz="2000" b="1" kern="1200" dirty="0">
                <a:solidFill>
                  <a:schemeClr val="tx1"/>
                </a:solidFill>
              </a:endParaRPr>
            </a:p>
            <a:p>
              <a:pPr marL="288000" lvl="1" indent="-252000" algn="l" defTabSz="666750">
                <a:lnSpc>
                  <a:spcPct val="90000"/>
                </a:lnSpc>
                <a:spcBef>
                  <a:spcPct val="0"/>
                </a:spcBef>
                <a:spcAft>
                  <a:spcPts val="300"/>
                </a:spcAft>
                <a:buFont typeface="+mj-lt"/>
                <a:buAutoNum type="arabicParenR"/>
              </a:pPr>
              <a:r>
                <a:rPr lang="en-US" sz="1600" kern="1200" dirty="0">
                  <a:solidFill>
                    <a:schemeClr val="tx1"/>
                  </a:solidFill>
                </a:rPr>
                <a:t>Cancer: Competitive market but also more opportunities for collaboration.</a:t>
              </a:r>
            </a:p>
            <a:p>
              <a:pPr marL="288000" lvl="1" indent="-252000" algn="l" defTabSz="666750">
                <a:lnSpc>
                  <a:spcPct val="90000"/>
                </a:lnSpc>
                <a:spcBef>
                  <a:spcPct val="0"/>
                </a:spcBef>
                <a:spcAft>
                  <a:spcPts val="300"/>
                </a:spcAft>
                <a:buFont typeface="+mj-lt"/>
                <a:buAutoNum type="arabicParenR"/>
              </a:pPr>
              <a:r>
                <a:rPr lang="en-US" sz="1600" dirty="0">
                  <a:solidFill>
                    <a:schemeClr val="tx1"/>
                  </a:solidFill>
                </a:rPr>
                <a:t>Autoimmune: High approval rates driven by rising prevalence of autoimmune diseases.</a:t>
              </a:r>
              <a:endParaRPr lang="en-SG" sz="1600" kern="1200" dirty="0">
                <a:solidFill>
                  <a:schemeClr val="tx1"/>
                </a:solidFill>
              </a:endParaRPr>
            </a:p>
            <a:p>
              <a:pPr marL="114300" lvl="1" indent="-114300" algn="l" defTabSz="6667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en-SG" sz="1600" kern="1200" dirty="0"/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DDF04A79-3726-3C42-C842-D511CCE0ECE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11828" t="2692" r="8692" b="11672"/>
            <a:stretch>
              <a:fillRect/>
            </a:stretch>
          </p:blipFill>
          <p:spPr>
            <a:xfrm>
              <a:off x="1215702" y="5111895"/>
              <a:ext cx="1800000" cy="1077454"/>
            </a:xfrm>
            <a:prstGeom prst="roundRect">
              <a:avLst>
                <a:gd name="adj" fmla="val 16667"/>
              </a:avLst>
            </a:prstGeom>
            <a:ln w="19050">
              <a:solidFill>
                <a:srgbClr val="00B050"/>
              </a:solidFill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0" prst="relaxedInset"/>
              <a:contourClr>
                <a:srgbClr val="969696"/>
              </a:contourClr>
            </a:sp3d>
          </p:spPr>
        </p:pic>
      </p:grpSp>
    </p:spTree>
    <p:extLst>
      <p:ext uri="{BB962C8B-B14F-4D97-AF65-F5344CB8AC3E}">
        <p14:creationId xmlns:p14="http://schemas.microsoft.com/office/powerpoint/2010/main" val="3501547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861474-12E8-26A3-780D-A6C6F70C40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6AF09A73-B6AB-8BB8-9F78-68B5D754FD8A}"/>
              </a:ext>
            </a:extLst>
          </p:cNvPr>
          <p:cNvGrpSpPr/>
          <p:nvPr/>
        </p:nvGrpSpPr>
        <p:grpSpPr>
          <a:xfrm>
            <a:off x="0" y="0"/>
            <a:ext cx="12188825" cy="6860759"/>
            <a:chOff x="0" y="0"/>
            <a:chExt cx="12188825" cy="6860759"/>
          </a:xfrm>
        </p:grpSpPr>
        <p:pic>
          <p:nvPicPr>
            <p:cNvPr id="5" name="Picture 4" descr="A group of pills spilling out of a bottle&#10;&#10;AI-generated content may be incorrect.">
              <a:extLst>
                <a:ext uri="{FF2B5EF4-FFF2-40B4-BE49-F238E27FC236}">
                  <a16:creationId xmlns:a16="http://schemas.microsoft.com/office/drawing/2014/main" id="{D45FC51A-2E6D-6F06-E611-0C128CDC0C7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01825" y="0"/>
              <a:ext cx="10287000" cy="6858000"/>
            </a:xfrm>
            <a:prstGeom prst="rect">
              <a:avLst/>
            </a:prstGeom>
          </p:spPr>
        </p:pic>
        <p:pic>
          <p:nvPicPr>
            <p:cNvPr id="7" name="Picture 6" descr="A group of pills spilling out of a bottle&#10;&#10;AI-generated content may be incorrect.">
              <a:extLst>
                <a:ext uri="{FF2B5EF4-FFF2-40B4-BE49-F238E27FC236}">
                  <a16:creationId xmlns:a16="http://schemas.microsoft.com/office/drawing/2014/main" id="{5EA6CEFB-645A-767D-2E3C-6FCB42DAB9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r="84743"/>
            <a:stretch>
              <a:fillRect/>
            </a:stretch>
          </p:blipFill>
          <p:spPr>
            <a:xfrm flipH="1">
              <a:off x="0" y="2759"/>
              <a:ext cx="1901825" cy="6858000"/>
            </a:xfrm>
            <a:prstGeom prst="rect">
              <a:avLst/>
            </a:prstGeom>
          </p:spPr>
        </p:pic>
      </p:grpSp>
      <p:sp>
        <p:nvSpPr>
          <p:cNvPr id="14" name="Title 1">
            <a:extLst>
              <a:ext uri="{FF2B5EF4-FFF2-40B4-BE49-F238E27FC236}">
                <a16:creationId xmlns:a16="http://schemas.microsoft.com/office/drawing/2014/main" id="{A5081095-9BDB-3DA0-1E2D-5D42453FAF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6754" y="4365104"/>
            <a:ext cx="4819586" cy="989560"/>
          </a:xfrm>
        </p:spPr>
        <p:txBody>
          <a:bodyPr>
            <a:normAutofit/>
          </a:bodyPr>
          <a:lstStyle/>
          <a:p>
            <a:pPr algn="l"/>
            <a:r>
              <a:rPr lang="en-US" sz="4800" dirty="0"/>
              <a:t>Any Questions?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F87A8C36-DC93-4364-4F32-7F8AFF169C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3415" y="5769717"/>
            <a:ext cx="4504893" cy="539603"/>
          </a:xfrm>
        </p:spPr>
        <p:txBody>
          <a:bodyPr>
            <a:normAutofit/>
          </a:bodyPr>
          <a:lstStyle/>
          <a:p>
            <a:pPr algn="l"/>
            <a:r>
              <a:rPr lang="en-US" sz="2000" dirty="0"/>
              <a:t>Thank you for listening </a:t>
            </a:r>
            <a:r>
              <a:rPr lang="en-US" sz="2000" dirty="0">
                <a:sym typeface="Wingdings" panose="05000000000000000000" pitchFamily="2" charset="2"/>
              </a:rPr>
              <a:t></a:t>
            </a:r>
            <a:endParaRPr lang="en-US" sz="2000" dirty="0"/>
          </a:p>
        </p:txBody>
      </p:sp>
      <p:pic>
        <p:nvPicPr>
          <p:cNvPr id="4" name="Picture 3" descr="A red and black background&#10;&#10;AI-generated content may be incorrect.">
            <a:extLst>
              <a:ext uri="{FF2B5EF4-FFF2-40B4-BE49-F238E27FC236}">
                <a16:creationId xmlns:a16="http://schemas.microsoft.com/office/drawing/2014/main" id="{FC20963E-0515-0A56-BDDA-F522D66B81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772" y="293291"/>
            <a:ext cx="2268000" cy="759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2192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78D715-646A-2964-63C8-7C8592564C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1">
            <a:extLst>
              <a:ext uri="{FF2B5EF4-FFF2-40B4-BE49-F238E27FC236}">
                <a16:creationId xmlns:a16="http://schemas.microsoft.com/office/drawing/2014/main" id="{F7AB3177-78CE-F6A1-CD1F-3A4524A0C184}"/>
              </a:ext>
            </a:extLst>
          </p:cNvPr>
          <p:cNvSpPr txBox="1">
            <a:spLocks/>
          </p:cNvSpPr>
          <p:nvPr/>
        </p:nvSpPr>
        <p:spPr>
          <a:xfrm>
            <a:off x="622800" y="260648"/>
            <a:ext cx="10493851" cy="1066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Introduction</a:t>
            </a:r>
          </a:p>
        </p:txBody>
      </p:sp>
      <p:sp>
        <p:nvSpPr>
          <p:cNvPr id="8" name="Content Placeholder 13">
            <a:extLst>
              <a:ext uri="{FF2B5EF4-FFF2-40B4-BE49-F238E27FC236}">
                <a16:creationId xmlns:a16="http://schemas.microsoft.com/office/drawing/2014/main" id="{DF62C5D6-9273-23F9-BF4B-DBAE58B5A0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8508" y="1772815"/>
            <a:ext cx="4680520" cy="4608513"/>
          </a:xfrm>
        </p:spPr>
        <p:txBody>
          <a:bodyPr>
            <a:noAutofit/>
          </a:bodyPr>
          <a:lstStyle/>
          <a:p>
            <a:pPr marL="45720" indent="0">
              <a:lnSpc>
                <a:spcPct val="125000"/>
              </a:lnSpc>
              <a:spcBef>
                <a:spcPts val="100"/>
              </a:spcBef>
              <a:buNone/>
            </a:pPr>
            <a:r>
              <a:rPr lang="en-SG" sz="2000" b="1" noProof="0" dirty="0">
                <a:solidFill>
                  <a:srgbClr val="184E68"/>
                </a:solidFill>
              </a:rPr>
              <a:t>Data Timeframe</a:t>
            </a:r>
          </a:p>
          <a:p>
            <a:pPr marL="288000">
              <a:lnSpc>
                <a:spcPct val="125000"/>
              </a:lnSpc>
              <a:spcBef>
                <a:spcPts val="100"/>
              </a:spcBef>
              <a:buFont typeface="Wingdings" panose="05000000000000000000" pitchFamily="2" charset="2"/>
              <a:buChar char="Ø"/>
            </a:pPr>
            <a:r>
              <a:rPr lang="en-SG" sz="1800" dirty="0"/>
              <a:t>2005 to 2025</a:t>
            </a:r>
            <a:endParaRPr lang="en-SG" sz="1800" noProof="0" dirty="0"/>
          </a:p>
          <a:p>
            <a:pPr marL="45720" indent="0">
              <a:lnSpc>
                <a:spcPct val="125000"/>
              </a:lnSpc>
              <a:spcBef>
                <a:spcPts val="100"/>
              </a:spcBef>
              <a:buNone/>
            </a:pPr>
            <a:endParaRPr lang="en-SG" sz="1100" dirty="0"/>
          </a:p>
          <a:p>
            <a:pPr marL="45720" indent="0">
              <a:lnSpc>
                <a:spcPct val="125000"/>
              </a:lnSpc>
              <a:spcBef>
                <a:spcPts val="100"/>
              </a:spcBef>
              <a:buNone/>
            </a:pPr>
            <a:r>
              <a:rPr lang="en-SG" sz="2000" b="1" dirty="0">
                <a:solidFill>
                  <a:srgbClr val="184E68"/>
                </a:solidFill>
              </a:rPr>
              <a:t>Data Sources</a:t>
            </a:r>
          </a:p>
          <a:p>
            <a:pPr marL="288000">
              <a:lnSpc>
                <a:spcPct val="125000"/>
              </a:lnSpc>
              <a:spcBef>
                <a:spcPts val="100"/>
              </a:spcBef>
              <a:buFont typeface="Wingdings" panose="05000000000000000000" pitchFamily="2" charset="2"/>
              <a:buChar char="Ø"/>
            </a:pPr>
            <a:r>
              <a:rPr lang="en-SG" sz="1800" dirty="0"/>
              <a:t>Clinicaltrial.gov</a:t>
            </a:r>
          </a:p>
          <a:p>
            <a:pPr marL="288000">
              <a:lnSpc>
                <a:spcPct val="125000"/>
              </a:lnSpc>
              <a:spcBef>
                <a:spcPts val="100"/>
              </a:spcBef>
              <a:buFont typeface="Wingdings" panose="05000000000000000000" pitchFamily="2" charset="2"/>
              <a:buChar char="Ø"/>
            </a:pPr>
            <a:r>
              <a:rPr lang="en-SG" sz="1800" dirty="0"/>
              <a:t>Drugbank.com</a:t>
            </a:r>
          </a:p>
          <a:p>
            <a:pPr marL="288000">
              <a:lnSpc>
                <a:spcPct val="125000"/>
              </a:lnSpc>
              <a:spcBef>
                <a:spcPts val="100"/>
              </a:spcBef>
              <a:buFont typeface="Wingdings" panose="05000000000000000000" pitchFamily="2" charset="2"/>
              <a:buChar char="Ø"/>
            </a:pPr>
            <a:r>
              <a:rPr lang="en-SG" sz="1800" dirty="0" err="1"/>
              <a:t>ChEMBL</a:t>
            </a:r>
            <a:r>
              <a:rPr lang="en-SG" sz="1800" dirty="0"/>
              <a:t> </a:t>
            </a:r>
            <a:endParaRPr lang="en-SG" sz="1800" b="1" dirty="0"/>
          </a:p>
          <a:p>
            <a:pPr marL="45720" indent="0">
              <a:lnSpc>
                <a:spcPct val="125000"/>
              </a:lnSpc>
              <a:spcBef>
                <a:spcPts val="100"/>
              </a:spcBef>
              <a:buNone/>
            </a:pPr>
            <a:endParaRPr lang="en-SG" sz="1400" noProof="0" dirty="0"/>
          </a:p>
          <a:p>
            <a:pPr marL="45720" indent="0">
              <a:lnSpc>
                <a:spcPct val="125000"/>
              </a:lnSpc>
              <a:spcBef>
                <a:spcPts val="100"/>
              </a:spcBef>
              <a:buNone/>
            </a:pPr>
            <a:r>
              <a:rPr lang="en-SG" sz="2000" b="1" noProof="0" dirty="0">
                <a:solidFill>
                  <a:srgbClr val="184E68"/>
                </a:solidFill>
              </a:rPr>
              <a:t>Data Limitations</a:t>
            </a:r>
          </a:p>
          <a:p>
            <a:pPr marL="288000">
              <a:lnSpc>
                <a:spcPct val="125000"/>
              </a:lnSpc>
              <a:spcBef>
                <a:spcPts val="100"/>
              </a:spcBef>
              <a:buFont typeface="Wingdings" panose="05000000000000000000" pitchFamily="2" charset="2"/>
              <a:buChar char="Ø"/>
            </a:pPr>
            <a:r>
              <a:rPr lang="en-US" sz="1800" dirty="0"/>
              <a:t>Data on approval status and dates are only for unique drugs.</a:t>
            </a:r>
          </a:p>
          <a:p>
            <a:pPr marL="288000">
              <a:lnSpc>
                <a:spcPct val="125000"/>
              </a:lnSpc>
              <a:spcBef>
                <a:spcPts val="100"/>
              </a:spcBef>
              <a:buFont typeface="Wingdings" panose="05000000000000000000" pitchFamily="2" charset="2"/>
              <a:buChar char="Ø"/>
            </a:pPr>
            <a:r>
              <a:rPr lang="en-US" sz="1800" dirty="0"/>
              <a:t>Excludes different conditions or dosages</a:t>
            </a:r>
            <a:r>
              <a:rPr lang="en-SG" sz="1800" b="1" dirty="0"/>
              <a:t>.</a:t>
            </a:r>
            <a:endParaRPr lang="en-SG" sz="1800" noProof="0" dirty="0"/>
          </a:p>
        </p:txBody>
      </p:sp>
      <p:sp>
        <p:nvSpPr>
          <p:cNvPr id="2" name="Rectangle: Top Corners Rounded 1">
            <a:extLst>
              <a:ext uri="{FF2B5EF4-FFF2-40B4-BE49-F238E27FC236}">
                <a16:creationId xmlns:a16="http://schemas.microsoft.com/office/drawing/2014/main" id="{9CD70161-1A2B-A658-FFB3-C94FCA47D2C9}"/>
              </a:ext>
            </a:extLst>
          </p:cNvPr>
          <p:cNvSpPr/>
          <p:nvPr/>
        </p:nvSpPr>
        <p:spPr>
          <a:xfrm rot="5400000">
            <a:off x="-1182223" y="3929231"/>
            <a:ext cx="2626207" cy="261763"/>
          </a:xfrm>
          <a:prstGeom prst="round2SameRect">
            <a:avLst>
              <a:gd name="adj1" fmla="val 50000"/>
              <a:gd name="adj2" fmla="val 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" name="Rectangle: Top Corners Rounded 2">
            <a:extLst>
              <a:ext uri="{FF2B5EF4-FFF2-40B4-BE49-F238E27FC236}">
                <a16:creationId xmlns:a16="http://schemas.microsoft.com/office/drawing/2014/main" id="{851C35D3-FB69-CA67-D169-BA4F7CB07ACA}"/>
              </a:ext>
            </a:extLst>
          </p:cNvPr>
          <p:cNvSpPr/>
          <p:nvPr/>
        </p:nvSpPr>
        <p:spPr>
          <a:xfrm rot="16200000" flipH="1">
            <a:off x="10760339" y="3922139"/>
            <a:ext cx="2626207" cy="261763"/>
          </a:xfrm>
          <a:prstGeom prst="round2SameRect">
            <a:avLst>
              <a:gd name="adj1" fmla="val 50000"/>
              <a:gd name="adj2" fmla="val 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96D3681-BB9D-A474-0125-CE6EF4A3C1FF}"/>
              </a:ext>
            </a:extLst>
          </p:cNvPr>
          <p:cNvCxnSpPr>
            <a:cxnSpLocks/>
          </p:cNvCxnSpPr>
          <p:nvPr/>
        </p:nvCxnSpPr>
        <p:spPr>
          <a:xfrm>
            <a:off x="693812" y="1346400"/>
            <a:ext cx="10801200" cy="0"/>
          </a:xfrm>
          <a:prstGeom prst="line">
            <a:avLst/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339A72C0-D0F0-9C12-657E-EB488691D030}"/>
              </a:ext>
            </a:extLst>
          </p:cNvPr>
          <p:cNvGrpSpPr/>
          <p:nvPr/>
        </p:nvGrpSpPr>
        <p:grpSpPr>
          <a:xfrm>
            <a:off x="621804" y="1700808"/>
            <a:ext cx="6264696" cy="3767055"/>
            <a:chOff x="700760" y="1347877"/>
            <a:chExt cx="5855971" cy="352128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5ED1056-56C3-0D2C-09BF-CE4CF0AECD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25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00760" y="1347877"/>
              <a:ext cx="5855971" cy="3096344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F53151C-0926-0432-C8AE-2DE275D4F42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79202" r="19189" b="5054"/>
            <a:stretch>
              <a:fillRect/>
            </a:stretch>
          </p:blipFill>
          <p:spPr>
            <a:xfrm>
              <a:off x="745724" y="4293096"/>
              <a:ext cx="5256584" cy="576064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A08BD05-0856-F827-4E4D-BD09C007EB3B}"/>
              </a:ext>
            </a:extLst>
          </p:cNvPr>
          <p:cNvGrpSpPr/>
          <p:nvPr/>
        </p:nvGrpSpPr>
        <p:grpSpPr>
          <a:xfrm>
            <a:off x="2030799" y="2171299"/>
            <a:ext cx="4262581" cy="3717548"/>
            <a:chOff x="2102807" y="2171299"/>
            <a:chExt cx="4262581" cy="3717548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DBBE8C71-309E-C782-C53E-B6A6F607F508}"/>
                </a:ext>
              </a:extLst>
            </p:cNvPr>
            <p:cNvCxnSpPr/>
            <p:nvPr/>
          </p:nvCxnSpPr>
          <p:spPr>
            <a:xfrm>
              <a:off x="2102807" y="2171299"/>
              <a:ext cx="0" cy="3717548"/>
            </a:xfrm>
            <a:prstGeom prst="line">
              <a:avLst/>
            </a:prstGeom>
            <a:ln>
              <a:prstDash val="dash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6A6E35D-6EF0-ECA6-17C2-39D932913E99}"/>
                </a:ext>
              </a:extLst>
            </p:cNvPr>
            <p:cNvCxnSpPr/>
            <p:nvPr/>
          </p:nvCxnSpPr>
          <p:spPr>
            <a:xfrm>
              <a:off x="6365388" y="2171299"/>
              <a:ext cx="0" cy="3717548"/>
            </a:xfrm>
            <a:prstGeom prst="line">
              <a:avLst/>
            </a:prstGeom>
            <a:ln>
              <a:prstDash val="dash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0BE0D9B-70F3-FCE4-3E1E-3241378556EB}"/>
                </a:ext>
              </a:extLst>
            </p:cNvPr>
            <p:cNvSpPr txBox="1"/>
            <p:nvPr/>
          </p:nvSpPr>
          <p:spPr>
            <a:xfrm>
              <a:off x="3421810" y="5566237"/>
              <a:ext cx="164332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FF0000"/>
                  </a:solidFill>
                </a:rPr>
                <a:t>Capstone Project</a:t>
              </a:r>
              <a:endParaRPr lang="en-SG" sz="1400" b="1" dirty="0">
                <a:solidFill>
                  <a:srgbClr val="FF0000"/>
                </a:solidFill>
              </a:endParaRP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773FDC35-3BA1-9C08-74D5-D89E46A8803F}"/>
                </a:ext>
              </a:extLst>
            </p:cNvPr>
            <p:cNvCxnSpPr/>
            <p:nvPr/>
          </p:nvCxnSpPr>
          <p:spPr>
            <a:xfrm flipH="1">
              <a:off x="2115138" y="5724463"/>
              <a:ext cx="1367374" cy="0"/>
            </a:xfrm>
            <a:prstGeom prst="straightConnector1">
              <a:avLst/>
            </a:prstGeom>
            <a:ln w="12700">
              <a:headEnd type="none" w="med" len="med"/>
              <a:tailEnd type="arrow" w="med" len="med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A5035D27-04BB-B29F-D6C8-64E99B5B06B2}"/>
                </a:ext>
              </a:extLst>
            </p:cNvPr>
            <p:cNvCxnSpPr>
              <a:cxnSpLocks/>
            </p:cNvCxnSpPr>
            <p:nvPr/>
          </p:nvCxnSpPr>
          <p:spPr>
            <a:xfrm>
              <a:off x="4979815" y="5724463"/>
              <a:ext cx="1367374" cy="0"/>
            </a:xfrm>
            <a:prstGeom prst="straightConnector1">
              <a:avLst/>
            </a:prstGeom>
            <a:ln w="12700">
              <a:headEnd type="none" w="med" len="med"/>
              <a:tailEnd type="arrow" w="med" len="med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1C17A0E4-DF31-72C8-F35B-5065D0F8CC49}"/>
              </a:ext>
            </a:extLst>
          </p:cNvPr>
          <p:cNvSpPr txBox="1"/>
          <p:nvPr/>
        </p:nvSpPr>
        <p:spPr>
          <a:xfrm>
            <a:off x="1892283" y="6064097"/>
            <a:ext cx="3723738" cy="3892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8000">
              <a:lnSpc>
                <a:spcPct val="130000"/>
              </a:lnSpc>
              <a:spcBef>
                <a:spcPts val="100"/>
              </a:spcBef>
            </a:pPr>
            <a:r>
              <a:rPr lang="en-SG" sz="1600" noProof="0" dirty="0"/>
              <a:t>FDA: Food and Drug Administration</a:t>
            </a:r>
          </a:p>
        </p:txBody>
      </p:sp>
    </p:spTree>
    <p:extLst>
      <p:ext uri="{BB962C8B-B14F-4D97-AF65-F5344CB8AC3E}">
        <p14:creationId xmlns:p14="http://schemas.microsoft.com/office/powerpoint/2010/main" val="162872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D5AF1BEB-C6F6-FA8A-85F1-581CCDDC39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1">
            <a:extLst>
              <a:ext uri="{FF2B5EF4-FFF2-40B4-BE49-F238E27FC236}">
                <a16:creationId xmlns:a16="http://schemas.microsoft.com/office/drawing/2014/main" id="{53DA4CA6-8E02-2D05-44F1-61EB2A50D9F7}"/>
              </a:ext>
            </a:extLst>
          </p:cNvPr>
          <p:cNvSpPr txBox="1">
            <a:spLocks/>
          </p:cNvSpPr>
          <p:nvPr/>
        </p:nvSpPr>
        <p:spPr>
          <a:xfrm>
            <a:off x="622800" y="260648"/>
            <a:ext cx="10493851" cy="1066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Decision Tree Classifier/Regressor Model</a:t>
            </a:r>
          </a:p>
        </p:txBody>
      </p:sp>
      <p:sp>
        <p:nvSpPr>
          <p:cNvPr id="8" name="Content Placeholder 13">
            <a:extLst>
              <a:ext uri="{FF2B5EF4-FFF2-40B4-BE49-F238E27FC236}">
                <a16:creationId xmlns:a16="http://schemas.microsoft.com/office/drawing/2014/main" id="{895BB7EB-0D0F-7A5D-C62A-326F94CA95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70615" y="2210585"/>
            <a:ext cx="3773573" cy="3378653"/>
          </a:xfrm>
        </p:spPr>
        <p:txBody>
          <a:bodyPr>
            <a:normAutofit/>
          </a:bodyPr>
          <a:lstStyle/>
          <a:p>
            <a:pPr marL="288000" indent="-288000">
              <a:lnSpc>
                <a:spcPct val="120000"/>
              </a:lnSpc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en-US" sz="2000" dirty="0"/>
              <a:t>Each internal node represents a decision based on a feature (e.g., “Is age &gt; 50?”)</a:t>
            </a:r>
          </a:p>
          <a:p>
            <a:pPr marL="288000" indent="-288000">
              <a:lnSpc>
                <a:spcPct val="120000"/>
              </a:lnSpc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en-US" sz="2000" dirty="0"/>
              <a:t>Each branch represents an outcome of that decision (yes/no or value range)</a:t>
            </a:r>
          </a:p>
          <a:p>
            <a:pPr marL="288000" indent="-288000">
              <a:lnSpc>
                <a:spcPct val="120000"/>
              </a:lnSpc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en-US" sz="2000" dirty="0"/>
              <a:t>Each leaf node represents a final prediction.</a:t>
            </a:r>
            <a:endParaRPr lang="en-SG" sz="2000" b="1" dirty="0">
              <a:solidFill>
                <a:srgbClr val="184E68"/>
              </a:solidFill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CCC8EE6-CF51-DF57-AF59-F6400330EBEE}"/>
              </a:ext>
            </a:extLst>
          </p:cNvPr>
          <p:cNvCxnSpPr>
            <a:cxnSpLocks/>
          </p:cNvCxnSpPr>
          <p:nvPr/>
        </p:nvCxnSpPr>
        <p:spPr>
          <a:xfrm>
            <a:off x="693812" y="1346400"/>
            <a:ext cx="10801200" cy="0"/>
          </a:xfrm>
          <a:prstGeom prst="line">
            <a:avLst/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: Top Corners Rounded 4">
            <a:extLst>
              <a:ext uri="{FF2B5EF4-FFF2-40B4-BE49-F238E27FC236}">
                <a16:creationId xmlns:a16="http://schemas.microsoft.com/office/drawing/2014/main" id="{517910E6-5836-A442-F851-0CBE868F2C0A}"/>
              </a:ext>
            </a:extLst>
          </p:cNvPr>
          <p:cNvSpPr/>
          <p:nvPr/>
        </p:nvSpPr>
        <p:spPr>
          <a:xfrm rot="5400000">
            <a:off x="-1182223" y="3569191"/>
            <a:ext cx="2626207" cy="261763"/>
          </a:xfrm>
          <a:prstGeom prst="round2SameRect">
            <a:avLst>
              <a:gd name="adj1" fmla="val 50000"/>
              <a:gd name="adj2" fmla="val 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" name="Rectangle: Top Corners Rounded 9">
            <a:extLst>
              <a:ext uri="{FF2B5EF4-FFF2-40B4-BE49-F238E27FC236}">
                <a16:creationId xmlns:a16="http://schemas.microsoft.com/office/drawing/2014/main" id="{7192A3A7-00B1-EC75-467A-AF2D0FDC62FA}"/>
              </a:ext>
            </a:extLst>
          </p:cNvPr>
          <p:cNvSpPr/>
          <p:nvPr/>
        </p:nvSpPr>
        <p:spPr>
          <a:xfrm rot="16200000" flipH="1">
            <a:off x="10760339" y="3562099"/>
            <a:ext cx="2626207" cy="261763"/>
          </a:xfrm>
          <a:prstGeom prst="round2SameRect">
            <a:avLst>
              <a:gd name="adj1" fmla="val 50000"/>
              <a:gd name="adj2" fmla="val 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6B43D82-EB99-31AE-31A5-4B27EEE1FB36}"/>
              </a:ext>
            </a:extLst>
          </p:cNvPr>
          <p:cNvGrpSpPr/>
          <p:nvPr/>
        </p:nvGrpSpPr>
        <p:grpSpPr>
          <a:xfrm>
            <a:off x="693812" y="1916832"/>
            <a:ext cx="6653402" cy="4282386"/>
            <a:chOff x="2380887" y="1851053"/>
            <a:chExt cx="4538488" cy="2921146"/>
          </a:xfrm>
        </p:grpSpPr>
        <p:grpSp>
          <p:nvGrpSpPr>
            <p:cNvPr id="3" name="Google Shape;377;p43">
              <a:extLst>
                <a:ext uri="{FF2B5EF4-FFF2-40B4-BE49-F238E27FC236}">
                  <a16:creationId xmlns:a16="http://schemas.microsoft.com/office/drawing/2014/main" id="{C4C61FC0-332C-D0B7-D14F-AE37E6F7BE68}"/>
                </a:ext>
              </a:extLst>
            </p:cNvPr>
            <p:cNvGrpSpPr/>
            <p:nvPr/>
          </p:nvGrpSpPr>
          <p:grpSpPr>
            <a:xfrm>
              <a:off x="3214092" y="2523286"/>
              <a:ext cx="3648378" cy="997278"/>
              <a:chOff x="2047818" y="1342210"/>
              <a:chExt cx="2736996" cy="748153"/>
            </a:xfrm>
          </p:grpSpPr>
          <p:pic>
            <p:nvPicPr>
              <p:cNvPr id="12" name="Google Shape;378;p43">
                <a:extLst>
                  <a:ext uri="{FF2B5EF4-FFF2-40B4-BE49-F238E27FC236}">
                    <a16:creationId xmlns:a16="http://schemas.microsoft.com/office/drawing/2014/main" id="{0F46ABDA-2641-B366-A0F5-22B563FDDA84}"/>
                  </a:ext>
                </a:extLst>
              </p:cNvPr>
              <p:cNvPicPr preferRelativeResize="0"/>
              <p:nvPr/>
            </p:nvPicPr>
            <p:blipFill rotWithShape="1">
              <a:blip r:embed="rId2">
                <a:alphaModFix/>
              </a:blip>
              <a:srcRect t="24043" b="47494"/>
              <a:stretch/>
            </p:blipFill>
            <p:spPr>
              <a:xfrm>
                <a:off x="2047818" y="1409007"/>
                <a:ext cx="2736996" cy="68135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" name="Google Shape;379;p43">
                <a:extLst>
                  <a:ext uri="{FF2B5EF4-FFF2-40B4-BE49-F238E27FC236}">
                    <a16:creationId xmlns:a16="http://schemas.microsoft.com/office/drawing/2014/main" id="{DB495C53-4D96-C363-2EB9-24B242446D5B}"/>
                  </a:ext>
                </a:extLst>
              </p:cNvPr>
              <p:cNvSpPr txBox="1"/>
              <p:nvPr/>
            </p:nvSpPr>
            <p:spPr>
              <a:xfrm>
                <a:off x="2425640" y="1342210"/>
                <a:ext cx="472602" cy="3519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868" tIns="121868" rIns="121868" bIns="121868" anchor="t" anchorCtr="0">
                <a:noAutofit/>
              </a:bodyPr>
              <a:lstStyle/>
              <a:p>
                <a:pPr algn="ctr">
                  <a:buClr>
                    <a:schemeClr val="accent1"/>
                  </a:buClr>
                  <a:buSzPts val="1300"/>
                </a:pPr>
                <a:r>
                  <a:rPr lang="en" sz="1200" b="1">
                    <a:solidFill>
                      <a:schemeClr val="dk2"/>
                    </a:solidFill>
                    <a:latin typeface="Arial"/>
                    <a:ea typeface="Arial"/>
                    <a:cs typeface="Arial"/>
                    <a:sym typeface="Arial"/>
                  </a:rPr>
                  <a:t>Yes</a:t>
                </a:r>
                <a:endParaRPr sz="1200">
                  <a:solidFill>
                    <a:schemeClr val="dk2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algn="ctr">
                  <a:buClr>
                    <a:schemeClr val="accent1"/>
                  </a:buClr>
                  <a:buSzPts val="1300"/>
                </a:pPr>
                <a:endParaRPr sz="1200">
                  <a:solidFill>
                    <a:schemeClr val="dk2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" name="Google Shape;380;p43">
                <a:extLst>
                  <a:ext uri="{FF2B5EF4-FFF2-40B4-BE49-F238E27FC236}">
                    <a16:creationId xmlns:a16="http://schemas.microsoft.com/office/drawing/2014/main" id="{7AEA8F72-CCA7-5155-03F5-E0B874F6C75A}"/>
                  </a:ext>
                </a:extLst>
              </p:cNvPr>
              <p:cNvSpPr txBox="1"/>
              <p:nvPr/>
            </p:nvSpPr>
            <p:spPr>
              <a:xfrm>
                <a:off x="3456386" y="1356097"/>
                <a:ext cx="472602" cy="3519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868" tIns="121868" rIns="121868" bIns="121868" anchor="t" anchorCtr="0">
                <a:noAutofit/>
              </a:bodyPr>
              <a:lstStyle/>
              <a:p>
                <a:pPr algn="ctr">
                  <a:buClr>
                    <a:schemeClr val="accent1"/>
                  </a:buClr>
                  <a:buSzPts val="1300"/>
                </a:pPr>
                <a:r>
                  <a:rPr lang="en" sz="1200" b="1">
                    <a:solidFill>
                      <a:schemeClr val="dk2"/>
                    </a:solidFill>
                    <a:latin typeface="Arial"/>
                    <a:ea typeface="Arial"/>
                    <a:cs typeface="Arial"/>
                    <a:sym typeface="Arial"/>
                  </a:rPr>
                  <a:t>No</a:t>
                </a:r>
                <a:endParaRPr sz="1200">
                  <a:solidFill>
                    <a:schemeClr val="dk2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algn="ctr">
                  <a:buClr>
                    <a:schemeClr val="accent1"/>
                  </a:buClr>
                  <a:buSzPts val="1300"/>
                </a:pPr>
                <a:endParaRPr sz="1200">
                  <a:solidFill>
                    <a:schemeClr val="dk2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" name="Google Shape;381;p43">
              <a:extLst>
                <a:ext uri="{FF2B5EF4-FFF2-40B4-BE49-F238E27FC236}">
                  <a16:creationId xmlns:a16="http://schemas.microsoft.com/office/drawing/2014/main" id="{DD1D88F7-BFA3-E257-782D-E20FA2C8C128}"/>
                </a:ext>
              </a:extLst>
            </p:cNvPr>
            <p:cNvGrpSpPr/>
            <p:nvPr/>
          </p:nvGrpSpPr>
          <p:grpSpPr>
            <a:xfrm>
              <a:off x="3093829" y="3447062"/>
              <a:ext cx="3755598" cy="1325137"/>
              <a:chOff x="1957597" y="2035223"/>
              <a:chExt cx="2817432" cy="994112"/>
            </a:xfrm>
          </p:grpSpPr>
          <p:grpSp>
            <p:nvGrpSpPr>
              <p:cNvPr id="19" name="Google Shape;382;p43">
                <a:extLst>
                  <a:ext uri="{FF2B5EF4-FFF2-40B4-BE49-F238E27FC236}">
                    <a16:creationId xmlns:a16="http://schemas.microsoft.com/office/drawing/2014/main" id="{88D5E901-40FF-8647-AC32-8F05DF2C0A11}"/>
                  </a:ext>
                </a:extLst>
              </p:cNvPr>
              <p:cNvGrpSpPr/>
              <p:nvPr/>
            </p:nvGrpSpPr>
            <p:grpSpPr>
              <a:xfrm>
                <a:off x="2038033" y="2090363"/>
                <a:ext cx="2736996" cy="938972"/>
                <a:chOff x="2038033" y="2090363"/>
                <a:chExt cx="2736996" cy="938972"/>
              </a:xfrm>
            </p:grpSpPr>
            <p:pic>
              <p:nvPicPr>
                <p:cNvPr id="24" name="Google Shape;383;p43">
                  <a:extLst>
                    <a:ext uri="{FF2B5EF4-FFF2-40B4-BE49-F238E27FC236}">
                      <a16:creationId xmlns:a16="http://schemas.microsoft.com/office/drawing/2014/main" id="{FB0675EC-C881-4390-1254-9FC87750459E}"/>
                    </a:ext>
                  </a:extLst>
                </p:cNvPr>
                <p:cNvPicPr preferRelativeResize="0"/>
                <p:nvPr/>
              </p:nvPicPr>
              <p:blipFill rotWithShape="1">
                <a:blip r:embed="rId2">
                  <a:alphaModFix/>
                </a:blip>
                <a:srcRect t="52494" b="25436"/>
                <a:stretch/>
              </p:blipFill>
              <p:spPr>
                <a:xfrm>
                  <a:off x="2038033" y="2090363"/>
                  <a:ext cx="2736996" cy="52832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26" name="Google Shape;384;p43">
                  <a:extLst>
                    <a:ext uri="{FF2B5EF4-FFF2-40B4-BE49-F238E27FC236}">
                      <a16:creationId xmlns:a16="http://schemas.microsoft.com/office/drawing/2014/main" id="{18720765-EB4A-59E0-5E93-EC7A9DAA5972}"/>
                    </a:ext>
                  </a:extLst>
                </p:cNvPr>
                <p:cNvPicPr preferRelativeResize="0"/>
                <p:nvPr/>
              </p:nvPicPr>
              <p:blipFill rotWithShape="1">
                <a:blip r:embed="rId2">
                  <a:alphaModFix/>
                </a:blip>
                <a:srcRect t="85991" r="15127" b="-427"/>
                <a:stretch/>
              </p:blipFill>
              <p:spPr>
                <a:xfrm>
                  <a:off x="2071678" y="2683725"/>
                  <a:ext cx="2322953" cy="34561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sp>
            <p:nvSpPr>
              <p:cNvPr id="20" name="Google Shape;385;p43">
                <a:extLst>
                  <a:ext uri="{FF2B5EF4-FFF2-40B4-BE49-F238E27FC236}">
                    <a16:creationId xmlns:a16="http://schemas.microsoft.com/office/drawing/2014/main" id="{4B0170E3-2921-600A-ED9F-72306CAE6436}"/>
                  </a:ext>
                </a:extLst>
              </p:cNvPr>
              <p:cNvSpPr txBox="1"/>
              <p:nvPr/>
            </p:nvSpPr>
            <p:spPr>
              <a:xfrm>
                <a:off x="1957597" y="2035223"/>
                <a:ext cx="472602" cy="3519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868" tIns="121868" rIns="121868" bIns="121868" anchor="t" anchorCtr="0">
                <a:noAutofit/>
              </a:bodyPr>
              <a:lstStyle/>
              <a:p>
                <a:pPr algn="ctr">
                  <a:buClr>
                    <a:schemeClr val="accent1"/>
                  </a:buClr>
                  <a:buSzPts val="1300"/>
                </a:pPr>
                <a:r>
                  <a:rPr lang="en" sz="1200" b="1">
                    <a:solidFill>
                      <a:schemeClr val="dk2"/>
                    </a:solidFill>
                    <a:latin typeface="Arial"/>
                    <a:ea typeface="Arial"/>
                    <a:cs typeface="Arial"/>
                    <a:sym typeface="Arial"/>
                  </a:rPr>
                  <a:t>Yes</a:t>
                </a:r>
                <a:endParaRPr sz="1200">
                  <a:solidFill>
                    <a:schemeClr val="dk2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algn="ctr">
                  <a:buClr>
                    <a:schemeClr val="accent1"/>
                  </a:buClr>
                  <a:buSzPts val="1300"/>
                </a:pPr>
                <a:endParaRPr sz="1200">
                  <a:solidFill>
                    <a:schemeClr val="dk2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" name="Google Shape;386;p43">
                <a:extLst>
                  <a:ext uri="{FF2B5EF4-FFF2-40B4-BE49-F238E27FC236}">
                    <a16:creationId xmlns:a16="http://schemas.microsoft.com/office/drawing/2014/main" id="{EBC8B38C-7FED-7C79-3857-BD29FE6EC6FB}"/>
                  </a:ext>
                </a:extLst>
              </p:cNvPr>
              <p:cNvSpPr txBox="1"/>
              <p:nvPr/>
            </p:nvSpPr>
            <p:spPr>
              <a:xfrm>
                <a:off x="2712356" y="2042947"/>
                <a:ext cx="472602" cy="3519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868" tIns="121868" rIns="121868" bIns="121868" anchor="t" anchorCtr="0">
                <a:noAutofit/>
              </a:bodyPr>
              <a:lstStyle/>
              <a:p>
                <a:pPr algn="ctr">
                  <a:buClr>
                    <a:schemeClr val="accent1"/>
                  </a:buClr>
                  <a:buSzPts val="1300"/>
                </a:pPr>
                <a:r>
                  <a:rPr lang="en" sz="1200" b="1">
                    <a:solidFill>
                      <a:schemeClr val="dk2"/>
                    </a:solidFill>
                    <a:latin typeface="Arial"/>
                    <a:ea typeface="Arial"/>
                    <a:cs typeface="Arial"/>
                    <a:sym typeface="Arial"/>
                  </a:rPr>
                  <a:t>No</a:t>
                </a:r>
                <a:endParaRPr sz="1200">
                  <a:solidFill>
                    <a:schemeClr val="dk2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algn="ctr">
                  <a:buClr>
                    <a:schemeClr val="accent1"/>
                  </a:buClr>
                  <a:buSzPts val="1300"/>
                </a:pPr>
                <a:endParaRPr sz="1200">
                  <a:solidFill>
                    <a:schemeClr val="dk2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" name="Google Shape;387;p43">
                <a:extLst>
                  <a:ext uri="{FF2B5EF4-FFF2-40B4-BE49-F238E27FC236}">
                    <a16:creationId xmlns:a16="http://schemas.microsoft.com/office/drawing/2014/main" id="{C98D70A5-81BD-0D8D-24CD-8D0335825DA2}"/>
                  </a:ext>
                </a:extLst>
              </p:cNvPr>
              <p:cNvSpPr txBox="1"/>
              <p:nvPr/>
            </p:nvSpPr>
            <p:spPr>
              <a:xfrm>
                <a:off x="3195731" y="2038031"/>
                <a:ext cx="472602" cy="3519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868" tIns="121868" rIns="121868" bIns="121868" anchor="t" anchorCtr="0">
                <a:noAutofit/>
              </a:bodyPr>
              <a:lstStyle/>
              <a:p>
                <a:pPr algn="ctr">
                  <a:buClr>
                    <a:schemeClr val="accent1"/>
                  </a:buClr>
                  <a:buSzPts val="1300"/>
                </a:pPr>
                <a:r>
                  <a:rPr lang="en" sz="1200" b="1">
                    <a:solidFill>
                      <a:schemeClr val="dk2"/>
                    </a:solidFill>
                    <a:latin typeface="Arial"/>
                    <a:ea typeface="Arial"/>
                    <a:cs typeface="Arial"/>
                    <a:sym typeface="Arial"/>
                  </a:rPr>
                  <a:t>Yes</a:t>
                </a:r>
                <a:endParaRPr sz="1200">
                  <a:solidFill>
                    <a:schemeClr val="dk2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algn="ctr">
                  <a:buClr>
                    <a:schemeClr val="accent1"/>
                  </a:buClr>
                  <a:buSzPts val="1300"/>
                </a:pPr>
                <a:endParaRPr sz="1200">
                  <a:solidFill>
                    <a:schemeClr val="dk2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" name="Google Shape;388;p43">
                <a:extLst>
                  <a:ext uri="{FF2B5EF4-FFF2-40B4-BE49-F238E27FC236}">
                    <a16:creationId xmlns:a16="http://schemas.microsoft.com/office/drawing/2014/main" id="{CBE23780-D369-98CD-B24D-A2232ABE8F63}"/>
                  </a:ext>
                </a:extLst>
              </p:cNvPr>
              <p:cNvSpPr txBox="1"/>
              <p:nvPr/>
            </p:nvSpPr>
            <p:spPr>
              <a:xfrm>
                <a:off x="4040784" y="2045755"/>
                <a:ext cx="472602" cy="3519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868" tIns="121868" rIns="121868" bIns="121868" anchor="t" anchorCtr="0">
                <a:noAutofit/>
              </a:bodyPr>
              <a:lstStyle/>
              <a:p>
                <a:pPr algn="ctr">
                  <a:buClr>
                    <a:schemeClr val="accent1"/>
                  </a:buClr>
                  <a:buSzPts val="1300"/>
                </a:pPr>
                <a:r>
                  <a:rPr lang="en" sz="1200" b="1">
                    <a:solidFill>
                      <a:schemeClr val="dk2"/>
                    </a:solidFill>
                    <a:latin typeface="Arial"/>
                    <a:ea typeface="Arial"/>
                    <a:cs typeface="Arial"/>
                    <a:sym typeface="Arial"/>
                  </a:rPr>
                  <a:t>No</a:t>
                </a:r>
                <a:endParaRPr sz="1200">
                  <a:solidFill>
                    <a:schemeClr val="dk2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algn="ctr">
                  <a:buClr>
                    <a:schemeClr val="accent1"/>
                  </a:buClr>
                  <a:buSzPts val="1300"/>
                </a:pPr>
                <a:endParaRPr sz="1200">
                  <a:solidFill>
                    <a:schemeClr val="dk2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7" name="Google Shape;389;p43">
              <a:extLst>
                <a:ext uri="{FF2B5EF4-FFF2-40B4-BE49-F238E27FC236}">
                  <a16:creationId xmlns:a16="http://schemas.microsoft.com/office/drawing/2014/main" id="{170A0FFA-207C-94C1-6C81-6CC9459177B2}"/>
                </a:ext>
              </a:extLst>
            </p:cNvPr>
            <p:cNvGrpSpPr/>
            <p:nvPr/>
          </p:nvGrpSpPr>
          <p:grpSpPr>
            <a:xfrm>
              <a:off x="2985850" y="1851053"/>
              <a:ext cx="2848981" cy="761272"/>
              <a:chOff x="1876592" y="837904"/>
              <a:chExt cx="2137292" cy="571103"/>
            </a:xfrm>
          </p:grpSpPr>
          <p:pic>
            <p:nvPicPr>
              <p:cNvPr id="28" name="Google Shape;390;p43">
                <a:extLst>
                  <a:ext uri="{FF2B5EF4-FFF2-40B4-BE49-F238E27FC236}">
                    <a16:creationId xmlns:a16="http://schemas.microsoft.com/office/drawing/2014/main" id="{FB6BAB94-4B83-131F-DF71-7C063C0EDD9C}"/>
                  </a:ext>
                </a:extLst>
              </p:cNvPr>
              <p:cNvPicPr preferRelativeResize="0"/>
              <p:nvPr/>
            </p:nvPicPr>
            <p:blipFill rotWithShape="1">
              <a:blip r:embed="rId2">
                <a:alphaModFix/>
              </a:blip>
              <a:srcRect t="1" r="27809" b="76143"/>
              <a:stretch/>
            </p:blipFill>
            <p:spPr>
              <a:xfrm>
                <a:off x="2038033" y="837904"/>
                <a:ext cx="1975851" cy="571103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9" name="Google Shape;391;p43">
                <a:extLst>
                  <a:ext uri="{FF2B5EF4-FFF2-40B4-BE49-F238E27FC236}">
                    <a16:creationId xmlns:a16="http://schemas.microsoft.com/office/drawing/2014/main" id="{BC9559FE-3814-47E1-2F0D-A3E0EB82BD56}"/>
                  </a:ext>
                </a:extLst>
              </p:cNvPr>
              <p:cNvSpPr txBox="1"/>
              <p:nvPr/>
            </p:nvSpPr>
            <p:spPr>
              <a:xfrm>
                <a:off x="1876592" y="1051593"/>
                <a:ext cx="884708" cy="3519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868" tIns="121868" rIns="121868" bIns="121868" anchor="t" anchorCtr="0">
                <a:noAutofit/>
              </a:bodyPr>
              <a:lstStyle/>
              <a:p>
                <a:pPr algn="ctr">
                  <a:buClr>
                    <a:schemeClr val="accent1"/>
                  </a:buClr>
                  <a:buSzPts val="1300"/>
                </a:pPr>
                <a:r>
                  <a:rPr lang="en" sz="1200" b="1" dirty="0">
                    <a:solidFill>
                      <a:srgbClr val="FF0000"/>
                    </a:solidFill>
                    <a:latin typeface="Arial"/>
                    <a:ea typeface="Arial"/>
                    <a:cs typeface="Arial"/>
                    <a:sym typeface="Arial"/>
                  </a:rPr>
                  <a:t>IF No. of partipants &gt; 1000 </a:t>
                </a:r>
                <a:endParaRPr sz="1200" dirty="0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algn="ctr">
                  <a:buClr>
                    <a:schemeClr val="accent1"/>
                  </a:buClr>
                  <a:buSzPts val="1300"/>
                </a:pPr>
                <a:endParaRPr sz="1200" dirty="0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0" name="Google Shape;392;p43">
              <a:extLst>
                <a:ext uri="{FF2B5EF4-FFF2-40B4-BE49-F238E27FC236}">
                  <a16:creationId xmlns:a16="http://schemas.microsoft.com/office/drawing/2014/main" id="{B655257E-DE2F-0FC2-C72A-FDB8428678A2}"/>
                </a:ext>
              </a:extLst>
            </p:cNvPr>
            <p:cNvGrpSpPr/>
            <p:nvPr/>
          </p:nvGrpSpPr>
          <p:grpSpPr>
            <a:xfrm>
              <a:off x="2380887" y="3007637"/>
              <a:ext cx="4538488" cy="491043"/>
              <a:chOff x="1422750" y="1705568"/>
              <a:chExt cx="3404753" cy="368378"/>
            </a:xfrm>
          </p:grpSpPr>
          <p:sp>
            <p:nvSpPr>
              <p:cNvPr id="31" name="Google Shape;393;p43">
                <a:extLst>
                  <a:ext uri="{FF2B5EF4-FFF2-40B4-BE49-F238E27FC236}">
                    <a16:creationId xmlns:a16="http://schemas.microsoft.com/office/drawing/2014/main" id="{60C13D64-5BCF-2430-149C-7793B4D40A64}"/>
                  </a:ext>
                </a:extLst>
              </p:cNvPr>
              <p:cNvSpPr txBox="1"/>
              <p:nvPr/>
            </p:nvSpPr>
            <p:spPr>
              <a:xfrm>
                <a:off x="4135630" y="1721986"/>
                <a:ext cx="691873" cy="3519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868" tIns="121868" rIns="121868" bIns="121868" anchor="t" anchorCtr="0">
                <a:noAutofit/>
              </a:bodyPr>
              <a:lstStyle/>
              <a:p>
                <a:pPr algn="ctr">
                  <a:buClr>
                    <a:schemeClr val="accent1"/>
                  </a:buClr>
                  <a:buSzPts val="1300"/>
                </a:pPr>
                <a:r>
                  <a:rPr lang="en" sz="1200" b="1" dirty="0">
                    <a:solidFill>
                      <a:srgbClr val="FF0000"/>
                    </a:solidFill>
                    <a:latin typeface="Arial"/>
                    <a:ea typeface="Arial"/>
                    <a:cs typeface="Arial"/>
                    <a:sym typeface="Arial"/>
                  </a:rPr>
                  <a:t>IF No. of trials &gt; 50</a:t>
                </a:r>
                <a:endParaRPr sz="1200" dirty="0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algn="ctr">
                  <a:buClr>
                    <a:schemeClr val="accent1"/>
                  </a:buClr>
                  <a:buSzPts val="1300"/>
                </a:pPr>
                <a:endParaRPr sz="1200" dirty="0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" name="Google Shape;394;p43">
                <a:extLst>
                  <a:ext uri="{FF2B5EF4-FFF2-40B4-BE49-F238E27FC236}">
                    <a16:creationId xmlns:a16="http://schemas.microsoft.com/office/drawing/2014/main" id="{DEA3E08C-1016-E1C5-2B01-998BA45A45B5}"/>
                  </a:ext>
                </a:extLst>
              </p:cNvPr>
              <p:cNvSpPr txBox="1"/>
              <p:nvPr/>
            </p:nvSpPr>
            <p:spPr>
              <a:xfrm>
                <a:off x="1422750" y="1705568"/>
                <a:ext cx="880800" cy="3519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868" tIns="121868" rIns="121868" bIns="121868" anchor="t" anchorCtr="0">
                <a:noAutofit/>
              </a:bodyPr>
              <a:lstStyle/>
              <a:p>
                <a:pPr algn="ctr">
                  <a:buClr>
                    <a:schemeClr val="accent1"/>
                  </a:buClr>
                  <a:buSzPts val="1300"/>
                </a:pPr>
                <a:r>
                  <a:rPr lang="en" sz="1200" b="1" dirty="0">
                    <a:solidFill>
                      <a:srgbClr val="FF0000"/>
                    </a:solidFill>
                    <a:latin typeface="Arial"/>
                    <a:ea typeface="Arial"/>
                    <a:cs typeface="Arial"/>
                    <a:sym typeface="Arial"/>
                  </a:rPr>
                  <a:t>IF No. of Sponsors &gt; 10 </a:t>
                </a:r>
                <a:endParaRPr sz="1200" dirty="0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algn="ctr">
                  <a:buClr>
                    <a:schemeClr val="accent1"/>
                  </a:buClr>
                  <a:buSzPts val="1300"/>
                </a:pPr>
                <a:endParaRPr sz="1200" dirty="0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041877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0B5B18F5-2DE9-8282-64C6-F82EF29461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1">
            <a:extLst>
              <a:ext uri="{FF2B5EF4-FFF2-40B4-BE49-F238E27FC236}">
                <a16:creationId xmlns:a16="http://schemas.microsoft.com/office/drawing/2014/main" id="{5CA7A13B-23A1-8E1B-BA86-E039AC870B43}"/>
              </a:ext>
            </a:extLst>
          </p:cNvPr>
          <p:cNvSpPr txBox="1">
            <a:spLocks/>
          </p:cNvSpPr>
          <p:nvPr/>
        </p:nvSpPr>
        <p:spPr>
          <a:xfrm>
            <a:off x="622800" y="260648"/>
            <a:ext cx="10493851" cy="1066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Random Forest Classifier/Regressor Model</a:t>
            </a:r>
          </a:p>
        </p:txBody>
      </p:sp>
      <p:sp>
        <p:nvSpPr>
          <p:cNvPr id="8" name="Content Placeholder 13">
            <a:extLst>
              <a:ext uri="{FF2B5EF4-FFF2-40B4-BE49-F238E27FC236}">
                <a16:creationId xmlns:a16="http://schemas.microsoft.com/office/drawing/2014/main" id="{498FD49C-73B3-241F-97AB-13926B7EBE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86102" y="2060848"/>
            <a:ext cx="4335177" cy="4248471"/>
          </a:xfrm>
        </p:spPr>
        <p:txBody>
          <a:bodyPr>
            <a:normAutofit/>
          </a:bodyPr>
          <a:lstStyle/>
          <a:p>
            <a:pPr marL="288000" indent="-288000">
              <a:lnSpc>
                <a:spcPct val="120000"/>
              </a:lnSpc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en-US" sz="2000" dirty="0"/>
              <a:t>It builds multiple decision trees on random subsets of the data and features.</a:t>
            </a:r>
          </a:p>
          <a:p>
            <a:pPr marL="288000" indent="-288000">
              <a:lnSpc>
                <a:spcPct val="120000"/>
              </a:lnSpc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en-US" sz="2000" dirty="0"/>
              <a:t>Each tree makes a prediction.</a:t>
            </a:r>
          </a:p>
          <a:p>
            <a:pPr marL="288000" indent="-288000">
              <a:lnSpc>
                <a:spcPct val="120000"/>
              </a:lnSpc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en-US" sz="2000" dirty="0"/>
              <a:t>The final output is:</a:t>
            </a:r>
          </a:p>
          <a:p>
            <a:pPr marL="612000" lvl="1" indent="-288000">
              <a:lnSpc>
                <a:spcPct val="12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US" sz="1800" dirty="0"/>
              <a:t>For classification: the majority vote from all trees</a:t>
            </a:r>
          </a:p>
          <a:p>
            <a:pPr marL="612000" lvl="1" indent="-288000">
              <a:lnSpc>
                <a:spcPct val="12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US" sz="1800" dirty="0"/>
              <a:t>For regression: the average prediction from all trees</a:t>
            </a:r>
            <a:endParaRPr lang="en-SG" sz="1800" b="1" dirty="0">
              <a:solidFill>
                <a:srgbClr val="184E68"/>
              </a:solidFill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B210F7F-FF06-2F9C-ABA5-E255282505AF}"/>
              </a:ext>
            </a:extLst>
          </p:cNvPr>
          <p:cNvCxnSpPr>
            <a:cxnSpLocks/>
          </p:cNvCxnSpPr>
          <p:nvPr/>
        </p:nvCxnSpPr>
        <p:spPr>
          <a:xfrm>
            <a:off x="693812" y="1346400"/>
            <a:ext cx="10801200" cy="0"/>
          </a:xfrm>
          <a:prstGeom prst="line">
            <a:avLst/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: Top Corners Rounded 4">
            <a:extLst>
              <a:ext uri="{FF2B5EF4-FFF2-40B4-BE49-F238E27FC236}">
                <a16:creationId xmlns:a16="http://schemas.microsoft.com/office/drawing/2014/main" id="{A3034C5D-02AC-73E7-F723-837A9DCCE28B}"/>
              </a:ext>
            </a:extLst>
          </p:cNvPr>
          <p:cNvSpPr/>
          <p:nvPr/>
        </p:nvSpPr>
        <p:spPr>
          <a:xfrm rot="5400000">
            <a:off x="-1182223" y="3569191"/>
            <a:ext cx="2626207" cy="261763"/>
          </a:xfrm>
          <a:prstGeom prst="round2SameRect">
            <a:avLst>
              <a:gd name="adj1" fmla="val 50000"/>
              <a:gd name="adj2" fmla="val 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" name="Rectangle: Top Corners Rounded 9">
            <a:extLst>
              <a:ext uri="{FF2B5EF4-FFF2-40B4-BE49-F238E27FC236}">
                <a16:creationId xmlns:a16="http://schemas.microsoft.com/office/drawing/2014/main" id="{A9F485EC-6C7A-9A80-12A3-CC390DF83FDB}"/>
              </a:ext>
            </a:extLst>
          </p:cNvPr>
          <p:cNvSpPr/>
          <p:nvPr/>
        </p:nvSpPr>
        <p:spPr>
          <a:xfrm rot="16200000" flipH="1">
            <a:off x="10760339" y="3562099"/>
            <a:ext cx="2626207" cy="261763"/>
          </a:xfrm>
          <a:prstGeom prst="round2SameRect">
            <a:avLst>
              <a:gd name="adj1" fmla="val 50000"/>
              <a:gd name="adj2" fmla="val 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7" name="Google Shape;416;p44">
            <a:extLst>
              <a:ext uri="{FF2B5EF4-FFF2-40B4-BE49-F238E27FC236}">
                <a16:creationId xmlns:a16="http://schemas.microsoft.com/office/drawing/2014/main" id="{D908807C-1D66-C5AB-2145-B7F37EA8A9B2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15466" t="28210" r="15768" b="5681"/>
          <a:stretch/>
        </p:blipFill>
        <p:spPr>
          <a:xfrm>
            <a:off x="853327" y="1844824"/>
            <a:ext cx="6294772" cy="432405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437749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7592F745-B9A7-6809-DDAE-14D9B3A06B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1">
            <a:extLst>
              <a:ext uri="{FF2B5EF4-FFF2-40B4-BE49-F238E27FC236}">
                <a16:creationId xmlns:a16="http://schemas.microsoft.com/office/drawing/2014/main" id="{AB61CF71-67E7-C023-83F3-655F55E85A7D}"/>
              </a:ext>
            </a:extLst>
          </p:cNvPr>
          <p:cNvSpPr txBox="1">
            <a:spLocks/>
          </p:cNvSpPr>
          <p:nvPr/>
        </p:nvSpPr>
        <p:spPr>
          <a:xfrm>
            <a:off x="622800" y="260648"/>
            <a:ext cx="10493851" cy="1066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Hyperparameter Tuning</a:t>
            </a:r>
          </a:p>
        </p:txBody>
      </p:sp>
      <p:sp>
        <p:nvSpPr>
          <p:cNvPr id="8" name="Content Placeholder 13">
            <a:extLst>
              <a:ext uri="{FF2B5EF4-FFF2-40B4-BE49-F238E27FC236}">
                <a16:creationId xmlns:a16="http://schemas.microsoft.com/office/drawing/2014/main" id="{73EDAE9B-365E-3AFA-15DE-A926C63BCA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70159" y="1988286"/>
            <a:ext cx="3773573" cy="4242751"/>
          </a:xfrm>
        </p:spPr>
        <p:txBody>
          <a:bodyPr>
            <a:normAutofit fontScale="77500" lnSpcReduction="20000"/>
          </a:bodyPr>
          <a:lstStyle/>
          <a:p>
            <a:pPr marL="288000" indent="-288000">
              <a:lnSpc>
                <a:spcPct val="120000"/>
              </a:lnSpc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en-US" sz="2000" b="1" dirty="0" err="1"/>
              <a:t>Max_depth</a:t>
            </a:r>
            <a:r>
              <a:rPr lang="en-US" sz="2000" dirty="0"/>
              <a:t>: The maximum number of levels or questions the tree is allowed to ask from the top (root) to the bottom (leaf).</a:t>
            </a:r>
          </a:p>
          <a:p>
            <a:pPr marL="288000" indent="-288000">
              <a:lnSpc>
                <a:spcPct val="120000"/>
              </a:lnSpc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en-US" sz="2000" b="1" dirty="0" err="1"/>
              <a:t>Min_samples_split</a:t>
            </a:r>
            <a:r>
              <a:rPr lang="en-US" sz="2000" dirty="0"/>
              <a:t>: Minimum number of data points needed to split a node.</a:t>
            </a:r>
          </a:p>
          <a:p>
            <a:pPr marL="288000" indent="-288000">
              <a:lnSpc>
                <a:spcPct val="120000"/>
              </a:lnSpc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en-US" sz="2000" b="1" dirty="0" err="1"/>
              <a:t>Min_samples_leaf</a:t>
            </a:r>
            <a:r>
              <a:rPr lang="en-US" sz="2000" dirty="0"/>
              <a:t>: Minimum points a leaf node must have. Prevents tiny branches.</a:t>
            </a:r>
          </a:p>
          <a:p>
            <a:pPr marL="288000" indent="-288000">
              <a:lnSpc>
                <a:spcPct val="120000"/>
              </a:lnSpc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en-US" sz="2000" b="1" dirty="0" err="1"/>
              <a:t>Max_features</a:t>
            </a:r>
            <a:r>
              <a:rPr lang="en-US" sz="2000" dirty="0"/>
              <a:t>: How many features to look at when splitting a node.</a:t>
            </a:r>
          </a:p>
          <a:p>
            <a:pPr marL="288000" indent="-288000">
              <a:lnSpc>
                <a:spcPct val="120000"/>
              </a:lnSpc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en-US" sz="2000" b="1" dirty="0"/>
              <a:t>Criterion: </a:t>
            </a:r>
            <a:r>
              <a:rPr lang="en-US" sz="2000" dirty="0"/>
              <a:t>The method used to decide the best split (e.g. Gini or entropy</a:t>
            </a:r>
            <a:endParaRPr lang="en-SG" sz="2000" b="1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4EEDCDD-E91A-5241-63DD-82116DF7BF9D}"/>
              </a:ext>
            </a:extLst>
          </p:cNvPr>
          <p:cNvCxnSpPr>
            <a:cxnSpLocks/>
          </p:cNvCxnSpPr>
          <p:nvPr/>
        </p:nvCxnSpPr>
        <p:spPr>
          <a:xfrm>
            <a:off x="693812" y="1346400"/>
            <a:ext cx="10801200" cy="0"/>
          </a:xfrm>
          <a:prstGeom prst="line">
            <a:avLst/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: Top Corners Rounded 4">
            <a:extLst>
              <a:ext uri="{FF2B5EF4-FFF2-40B4-BE49-F238E27FC236}">
                <a16:creationId xmlns:a16="http://schemas.microsoft.com/office/drawing/2014/main" id="{990ADBD3-2E0F-54D1-1513-4812F920680B}"/>
              </a:ext>
            </a:extLst>
          </p:cNvPr>
          <p:cNvSpPr/>
          <p:nvPr/>
        </p:nvSpPr>
        <p:spPr>
          <a:xfrm rot="5400000">
            <a:off x="-1182223" y="3569191"/>
            <a:ext cx="2626207" cy="261763"/>
          </a:xfrm>
          <a:prstGeom prst="round2SameRect">
            <a:avLst>
              <a:gd name="adj1" fmla="val 50000"/>
              <a:gd name="adj2" fmla="val 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" name="Rectangle: Top Corners Rounded 9">
            <a:extLst>
              <a:ext uri="{FF2B5EF4-FFF2-40B4-BE49-F238E27FC236}">
                <a16:creationId xmlns:a16="http://schemas.microsoft.com/office/drawing/2014/main" id="{A45EE24B-937B-F5E6-9F35-DF49F7EBD802}"/>
              </a:ext>
            </a:extLst>
          </p:cNvPr>
          <p:cNvSpPr/>
          <p:nvPr/>
        </p:nvSpPr>
        <p:spPr>
          <a:xfrm rot="16200000" flipH="1">
            <a:off x="10760339" y="3562099"/>
            <a:ext cx="2626207" cy="261763"/>
          </a:xfrm>
          <a:prstGeom prst="round2SameRect">
            <a:avLst>
              <a:gd name="adj1" fmla="val 50000"/>
              <a:gd name="adj2" fmla="val 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9A0F347-A618-A653-48A8-21753DB94D8B}"/>
              </a:ext>
            </a:extLst>
          </p:cNvPr>
          <p:cNvGrpSpPr/>
          <p:nvPr/>
        </p:nvGrpSpPr>
        <p:grpSpPr>
          <a:xfrm>
            <a:off x="1580685" y="1916832"/>
            <a:ext cx="5683107" cy="4282386"/>
            <a:chOff x="2985850" y="1851053"/>
            <a:chExt cx="3876620" cy="2921146"/>
          </a:xfrm>
        </p:grpSpPr>
        <p:grpSp>
          <p:nvGrpSpPr>
            <p:cNvPr id="3" name="Google Shape;377;p43">
              <a:extLst>
                <a:ext uri="{FF2B5EF4-FFF2-40B4-BE49-F238E27FC236}">
                  <a16:creationId xmlns:a16="http://schemas.microsoft.com/office/drawing/2014/main" id="{24DAAAC9-40F3-3119-3785-946C4E26B97D}"/>
                </a:ext>
              </a:extLst>
            </p:cNvPr>
            <p:cNvGrpSpPr/>
            <p:nvPr/>
          </p:nvGrpSpPr>
          <p:grpSpPr>
            <a:xfrm>
              <a:off x="3214092" y="2523286"/>
              <a:ext cx="3648378" cy="997278"/>
              <a:chOff x="2047818" y="1342210"/>
              <a:chExt cx="2736996" cy="748153"/>
            </a:xfrm>
          </p:grpSpPr>
          <p:pic>
            <p:nvPicPr>
              <p:cNvPr id="12" name="Google Shape;378;p43">
                <a:extLst>
                  <a:ext uri="{FF2B5EF4-FFF2-40B4-BE49-F238E27FC236}">
                    <a16:creationId xmlns:a16="http://schemas.microsoft.com/office/drawing/2014/main" id="{493A4F64-D386-EF31-4FF9-E1EE880B6818}"/>
                  </a:ext>
                </a:extLst>
              </p:cNvPr>
              <p:cNvPicPr preferRelativeResize="0"/>
              <p:nvPr/>
            </p:nvPicPr>
            <p:blipFill rotWithShape="1">
              <a:blip r:embed="rId2">
                <a:alphaModFix/>
              </a:blip>
              <a:srcRect t="24043" b="47494"/>
              <a:stretch/>
            </p:blipFill>
            <p:spPr>
              <a:xfrm>
                <a:off x="2047818" y="1409007"/>
                <a:ext cx="2736996" cy="68135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" name="Google Shape;379;p43">
                <a:extLst>
                  <a:ext uri="{FF2B5EF4-FFF2-40B4-BE49-F238E27FC236}">
                    <a16:creationId xmlns:a16="http://schemas.microsoft.com/office/drawing/2014/main" id="{7586A4A7-C143-0258-AEEC-DF404DA066CD}"/>
                  </a:ext>
                </a:extLst>
              </p:cNvPr>
              <p:cNvSpPr txBox="1"/>
              <p:nvPr/>
            </p:nvSpPr>
            <p:spPr>
              <a:xfrm>
                <a:off x="2425640" y="1342210"/>
                <a:ext cx="472602" cy="3519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868" tIns="121868" rIns="121868" bIns="121868" anchor="t" anchorCtr="0">
                <a:noAutofit/>
              </a:bodyPr>
              <a:lstStyle/>
              <a:p>
                <a:pPr algn="ctr">
                  <a:buClr>
                    <a:schemeClr val="accent1"/>
                  </a:buClr>
                  <a:buSzPts val="1300"/>
                </a:pPr>
                <a:r>
                  <a:rPr lang="en" sz="1200" b="1" dirty="0">
                    <a:solidFill>
                      <a:schemeClr val="dk2"/>
                    </a:solidFill>
                    <a:latin typeface="Arial"/>
                    <a:ea typeface="Arial"/>
                    <a:cs typeface="Arial"/>
                    <a:sym typeface="Arial"/>
                  </a:rPr>
                  <a:t>Yes</a:t>
                </a:r>
                <a:endParaRPr sz="1200" dirty="0">
                  <a:solidFill>
                    <a:schemeClr val="dk2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algn="ctr">
                  <a:buClr>
                    <a:schemeClr val="accent1"/>
                  </a:buClr>
                  <a:buSzPts val="1300"/>
                </a:pPr>
                <a:endParaRPr sz="1200" dirty="0">
                  <a:solidFill>
                    <a:schemeClr val="dk2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" name="Google Shape;380;p43">
                <a:extLst>
                  <a:ext uri="{FF2B5EF4-FFF2-40B4-BE49-F238E27FC236}">
                    <a16:creationId xmlns:a16="http://schemas.microsoft.com/office/drawing/2014/main" id="{B49FD3AA-6C26-3E64-EA70-56B791A5540D}"/>
                  </a:ext>
                </a:extLst>
              </p:cNvPr>
              <p:cNvSpPr txBox="1"/>
              <p:nvPr/>
            </p:nvSpPr>
            <p:spPr>
              <a:xfrm>
                <a:off x="3456386" y="1356097"/>
                <a:ext cx="472602" cy="3519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868" tIns="121868" rIns="121868" bIns="121868" anchor="t" anchorCtr="0">
                <a:noAutofit/>
              </a:bodyPr>
              <a:lstStyle/>
              <a:p>
                <a:pPr algn="ctr">
                  <a:buClr>
                    <a:schemeClr val="accent1"/>
                  </a:buClr>
                  <a:buSzPts val="1300"/>
                </a:pPr>
                <a:r>
                  <a:rPr lang="en" sz="1200" b="1">
                    <a:solidFill>
                      <a:schemeClr val="dk2"/>
                    </a:solidFill>
                    <a:latin typeface="Arial"/>
                    <a:ea typeface="Arial"/>
                    <a:cs typeface="Arial"/>
                    <a:sym typeface="Arial"/>
                  </a:rPr>
                  <a:t>No</a:t>
                </a:r>
                <a:endParaRPr sz="1200">
                  <a:solidFill>
                    <a:schemeClr val="dk2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algn="ctr">
                  <a:buClr>
                    <a:schemeClr val="accent1"/>
                  </a:buClr>
                  <a:buSzPts val="1300"/>
                </a:pPr>
                <a:endParaRPr sz="1200">
                  <a:solidFill>
                    <a:schemeClr val="dk2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" name="Google Shape;381;p43">
              <a:extLst>
                <a:ext uri="{FF2B5EF4-FFF2-40B4-BE49-F238E27FC236}">
                  <a16:creationId xmlns:a16="http://schemas.microsoft.com/office/drawing/2014/main" id="{847392D3-DF14-87AE-1F25-5FEA7A1E8899}"/>
                </a:ext>
              </a:extLst>
            </p:cNvPr>
            <p:cNvGrpSpPr/>
            <p:nvPr/>
          </p:nvGrpSpPr>
          <p:grpSpPr>
            <a:xfrm>
              <a:off x="3093829" y="3447062"/>
              <a:ext cx="3755598" cy="1325137"/>
              <a:chOff x="1957597" y="2035223"/>
              <a:chExt cx="2817432" cy="994112"/>
            </a:xfrm>
          </p:grpSpPr>
          <p:grpSp>
            <p:nvGrpSpPr>
              <p:cNvPr id="19" name="Google Shape;382;p43">
                <a:extLst>
                  <a:ext uri="{FF2B5EF4-FFF2-40B4-BE49-F238E27FC236}">
                    <a16:creationId xmlns:a16="http://schemas.microsoft.com/office/drawing/2014/main" id="{6C59ADEF-5C5F-51E6-0073-C79D50E9B3A0}"/>
                  </a:ext>
                </a:extLst>
              </p:cNvPr>
              <p:cNvGrpSpPr/>
              <p:nvPr/>
            </p:nvGrpSpPr>
            <p:grpSpPr>
              <a:xfrm>
                <a:off x="2038033" y="2090363"/>
                <a:ext cx="2736996" cy="938972"/>
                <a:chOff x="2038033" y="2090363"/>
                <a:chExt cx="2736996" cy="938972"/>
              </a:xfrm>
            </p:grpSpPr>
            <p:pic>
              <p:nvPicPr>
                <p:cNvPr id="24" name="Google Shape;383;p43">
                  <a:extLst>
                    <a:ext uri="{FF2B5EF4-FFF2-40B4-BE49-F238E27FC236}">
                      <a16:creationId xmlns:a16="http://schemas.microsoft.com/office/drawing/2014/main" id="{6B17C4B2-179E-A9D8-FF2E-97C2A70E6C2D}"/>
                    </a:ext>
                  </a:extLst>
                </p:cNvPr>
                <p:cNvPicPr preferRelativeResize="0"/>
                <p:nvPr/>
              </p:nvPicPr>
              <p:blipFill rotWithShape="1">
                <a:blip r:embed="rId2">
                  <a:alphaModFix/>
                </a:blip>
                <a:srcRect t="52494" b="25436"/>
                <a:stretch/>
              </p:blipFill>
              <p:spPr>
                <a:xfrm>
                  <a:off x="2038033" y="2090363"/>
                  <a:ext cx="2736996" cy="52832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26" name="Google Shape;384;p43">
                  <a:extLst>
                    <a:ext uri="{FF2B5EF4-FFF2-40B4-BE49-F238E27FC236}">
                      <a16:creationId xmlns:a16="http://schemas.microsoft.com/office/drawing/2014/main" id="{A18F1031-61CC-F5AC-49D4-3E6C630E5ED8}"/>
                    </a:ext>
                  </a:extLst>
                </p:cNvPr>
                <p:cNvPicPr preferRelativeResize="0"/>
                <p:nvPr/>
              </p:nvPicPr>
              <p:blipFill rotWithShape="1">
                <a:blip r:embed="rId2">
                  <a:alphaModFix/>
                </a:blip>
                <a:srcRect t="85991" r="15127" b="-427"/>
                <a:stretch/>
              </p:blipFill>
              <p:spPr>
                <a:xfrm>
                  <a:off x="2071678" y="2683725"/>
                  <a:ext cx="2322953" cy="34561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sp>
            <p:nvSpPr>
              <p:cNvPr id="20" name="Google Shape;385;p43">
                <a:extLst>
                  <a:ext uri="{FF2B5EF4-FFF2-40B4-BE49-F238E27FC236}">
                    <a16:creationId xmlns:a16="http://schemas.microsoft.com/office/drawing/2014/main" id="{1FE44102-B09F-9D41-3976-A0B54519C1AD}"/>
                  </a:ext>
                </a:extLst>
              </p:cNvPr>
              <p:cNvSpPr txBox="1"/>
              <p:nvPr/>
            </p:nvSpPr>
            <p:spPr>
              <a:xfrm>
                <a:off x="1957597" y="2035223"/>
                <a:ext cx="472602" cy="3519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868" tIns="121868" rIns="121868" bIns="121868" anchor="t" anchorCtr="0">
                <a:noAutofit/>
              </a:bodyPr>
              <a:lstStyle/>
              <a:p>
                <a:pPr algn="ctr">
                  <a:buClr>
                    <a:schemeClr val="accent1"/>
                  </a:buClr>
                  <a:buSzPts val="1300"/>
                </a:pPr>
                <a:r>
                  <a:rPr lang="en" sz="1200" b="1">
                    <a:solidFill>
                      <a:schemeClr val="dk2"/>
                    </a:solidFill>
                    <a:latin typeface="Arial"/>
                    <a:ea typeface="Arial"/>
                    <a:cs typeface="Arial"/>
                    <a:sym typeface="Arial"/>
                  </a:rPr>
                  <a:t>Yes</a:t>
                </a:r>
                <a:endParaRPr sz="1200">
                  <a:solidFill>
                    <a:schemeClr val="dk2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algn="ctr">
                  <a:buClr>
                    <a:schemeClr val="accent1"/>
                  </a:buClr>
                  <a:buSzPts val="1300"/>
                </a:pPr>
                <a:endParaRPr sz="1200">
                  <a:solidFill>
                    <a:schemeClr val="dk2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" name="Google Shape;386;p43">
                <a:extLst>
                  <a:ext uri="{FF2B5EF4-FFF2-40B4-BE49-F238E27FC236}">
                    <a16:creationId xmlns:a16="http://schemas.microsoft.com/office/drawing/2014/main" id="{168EF92F-5985-173F-71D4-B35F041B44AC}"/>
                  </a:ext>
                </a:extLst>
              </p:cNvPr>
              <p:cNvSpPr txBox="1"/>
              <p:nvPr/>
            </p:nvSpPr>
            <p:spPr>
              <a:xfrm>
                <a:off x="2712356" y="2042947"/>
                <a:ext cx="472602" cy="3519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868" tIns="121868" rIns="121868" bIns="121868" anchor="t" anchorCtr="0">
                <a:noAutofit/>
              </a:bodyPr>
              <a:lstStyle/>
              <a:p>
                <a:pPr algn="ctr">
                  <a:buClr>
                    <a:schemeClr val="accent1"/>
                  </a:buClr>
                  <a:buSzPts val="1300"/>
                </a:pPr>
                <a:r>
                  <a:rPr lang="en" sz="1200" b="1">
                    <a:solidFill>
                      <a:schemeClr val="dk2"/>
                    </a:solidFill>
                    <a:latin typeface="Arial"/>
                    <a:ea typeface="Arial"/>
                    <a:cs typeface="Arial"/>
                    <a:sym typeface="Arial"/>
                  </a:rPr>
                  <a:t>No</a:t>
                </a:r>
                <a:endParaRPr sz="1200">
                  <a:solidFill>
                    <a:schemeClr val="dk2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algn="ctr">
                  <a:buClr>
                    <a:schemeClr val="accent1"/>
                  </a:buClr>
                  <a:buSzPts val="1300"/>
                </a:pPr>
                <a:endParaRPr sz="1200">
                  <a:solidFill>
                    <a:schemeClr val="dk2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" name="Google Shape;387;p43">
                <a:extLst>
                  <a:ext uri="{FF2B5EF4-FFF2-40B4-BE49-F238E27FC236}">
                    <a16:creationId xmlns:a16="http://schemas.microsoft.com/office/drawing/2014/main" id="{B79E8175-1DFB-7070-6620-3725DB2D29A5}"/>
                  </a:ext>
                </a:extLst>
              </p:cNvPr>
              <p:cNvSpPr txBox="1"/>
              <p:nvPr/>
            </p:nvSpPr>
            <p:spPr>
              <a:xfrm>
                <a:off x="3195731" y="2038031"/>
                <a:ext cx="472602" cy="3519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868" tIns="121868" rIns="121868" bIns="121868" anchor="t" anchorCtr="0">
                <a:noAutofit/>
              </a:bodyPr>
              <a:lstStyle/>
              <a:p>
                <a:pPr algn="ctr">
                  <a:buClr>
                    <a:schemeClr val="accent1"/>
                  </a:buClr>
                  <a:buSzPts val="1300"/>
                </a:pPr>
                <a:r>
                  <a:rPr lang="en" sz="1200" b="1">
                    <a:solidFill>
                      <a:schemeClr val="dk2"/>
                    </a:solidFill>
                    <a:latin typeface="Arial"/>
                    <a:ea typeface="Arial"/>
                    <a:cs typeface="Arial"/>
                    <a:sym typeface="Arial"/>
                  </a:rPr>
                  <a:t>Yes</a:t>
                </a:r>
                <a:endParaRPr sz="1200">
                  <a:solidFill>
                    <a:schemeClr val="dk2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algn="ctr">
                  <a:buClr>
                    <a:schemeClr val="accent1"/>
                  </a:buClr>
                  <a:buSzPts val="1300"/>
                </a:pPr>
                <a:endParaRPr sz="1200">
                  <a:solidFill>
                    <a:schemeClr val="dk2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" name="Google Shape;388;p43">
                <a:extLst>
                  <a:ext uri="{FF2B5EF4-FFF2-40B4-BE49-F238E27FC236}">
                    <a16:creationId xmlns:a16="http://schemas.microsoft.com/office/drawing/2014/main" id="{0BB582BF-A3A7-F8BA-9946-1A9BE10A0196}"/>
                  </a:ext>
                </a:extLst>
              </p:cNvPr>
              <p:cNvSpPr txBox="1"/>
              <p:nvPr/>
            </p:nvSpPr>
            <p:spPr>
              <a:xfrm>
                <a:off x="4040784" y="2045755"/>
                <a:ext cx="472602" cy="3519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868" tIns="121868" rIns="121868" bIns="121868" anchor="t" anchorCtr="0">
                <a:noAutofit/>
              </a:bodyPr>
              <a:lstStyle/>
              <a:p>
                <a:pPr algn="ctr">
                  <a:buClr>
                    <a:schemeClr val="accent1"/>
                  </a:buClr>
                  <a:buSzPts val="1300"/>
                </a:pPr>
                <a:r>
                  <a:rPr lang="en" sz="1200" b="1">
                    <a:solidFill>
                      <a:schemeClr val="dk2"/>
                    </a:solidFill>
                    <a:latin typeface="Arial"/>
                    <a:ea typeface="Arial"/>
                    <a:cs typeface="Arial"/>
                    <a:sym typeface="Arial"/>
                  </a:rPr>
                  <a:t>No</a:t>
                </a:r>
                <a:endParaRPr sz="1200">
                  <a:solidFill>
                    <a:schemeClr val="dk2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algn="ctr">
                  <a:buClr>
                    <a:schemeClr val="accent1"/>
                  </a:buClr>
                  <a:buSzPts val="1300"/>
                </a:pPr>
                <a:endParaRPr sz="1200">
                  <a:solidFill>
                    <a:schemeClr val="dk2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7" name="Google Shape;389;p43">
              <a:extLst>
                <a:ext uri="{FF2B5EF4-FFF2-40B4-BE49-F238E27FC236}">
                  <a16:creationId xmlns:a16="http://schemas.microsoft.com/office/drawing/2014/main" id="{8F9FDE60-1D1B-48DB-045E-193AF39C7FD8}"/>
                </a:ext>
              </a:extLst>
            </p:cNvPr>
            <p:cNvGrpSpPr/>
            <p:nvPr/>
          </p:nvGrpSpPr>
          <p:grpSpPr>
            <a:xfrm>
              <a:off x="2985850" y="1851053"/>
              <a:ext cx="2848981" cy="761272"/>
              <a:chOff x="1876592" y="837904"/>
              <a:chExt cx="2137292" cy="571103"/>
            </a:xfrm>
          </p:grpSpPr>
          <p:pic>
            <p:nvPicPr>
              <p:cNvPr id="28" name="Google Shape;390;p43">
                <a:extLst>
                  <a:ext uri="{FF2B5EF4-FFF2-40B4-BE49-F238E27FC236}">
                    <a16:creationId xmlns:a16="http://schemas.microsoft.com/office/drawing/2014/main" id="{C32880D8-62AE-458D-5080-FDF7661E88FC}"/>
                  </a:ext>
                </a:extLst>
              </p:cNvPr>
              <p:cNvPicPr preferRelativeResize="0"/>
              <p:nvPr/>
            </p:nvPicPr>
            <p:blipFill rotWithShape="1">
              <a:blip r:embed="rId2">
                <a:alphaModFix/>
              </a:blip>
              <a:srcRect t="1" r="27809" b="76143"/>
              <a:stretch/>
            </p:blipFill>
            <p:spPr>
              <a:xfrm>
                <a:off x="2038033" y="837904"/>
                <a:ext cx="1975851" cy="571103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9" name="Google Shape;391;p43">
                <a:extLst>
                  <a:ext uri="{FF2B5EF4-FFF2-40B4-BE49-F238E27FC236}">
                    <a16:creationId xmlns:a16="http://schemas.microsoft.com/office/drawing/2014/main" id="{2827B6A3-4859-F5B2-8019-99B77DB91789}"/>
                  </a:ext>
                </a:extLst>
              </p:cNvPr>
              <p:cNvSpPr txBox="1"/>
              <p:nvPr/>
            </p:nvSpPr>
            <p:spPr>
              <a:xfrm>
                <a:off x="1876592" y="1051593"/>
                <a:ext cx="884708" cy="3519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868" tIns="121868" rIns="121868" bIns="121868" anchor="t" anchorCtr="0">
                <a:noAutofit/>
              </a:bodyPr>
              <a:lstStyle/>
              <a:p>
                <a:pPr algn="ctr">
                  <a:buClr>
                    <a:schemeClr val="accent1"/>
                  </a:buClr>
                  <a:buSzPts val="1300"/>
                </a:pPr>
                <a:r>
                  <a:rPr lang="en" sz="1200" b="1" dirty="0">
                    <a:solidFill>
                      <a:srgbClr val="FF0000"/>
                    </a:solidFill>
                    <a:latin typeface="Arial"/>
                    <a:ea typeface="Arial"/>
                    <a:cs typeface="Arial"/>
                    <a:sym typeface="Arial"/>
                  </a:rPr>
                  <a:t>IF No. of partipants &gt; 1000 </a:t>
                </a:r>
                <a:endParaRPr sz="1200" dirty="0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algn="ctr">
                  <a:buClr>
                    <a:schemeClr val="accent1"/>
                  </a:buClr>
                  <a:buSzPts val="1300"/>
                </a:pPr>
                <a:endParaRPr sz="1200" dirty="0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0" name="Google Shape;392;p43">
              <a:extLst>
                <a:ext uri="{FF2B5EF4-FFF2-40B4-BE49-F238E27FC236}">
                  <a16:creationId xmlns:a16="http://schemas.microsoft.com/office/drawing/2014/main" id="{539867B1-F7CE-3D19-7699-38A093D3110D}"/>
                </a:ext>
              </a:extLst>
            </p:cNvPr>
            <p:cNvGrpSpPr/>
            <p:nvPr/>
          </p:nvGrpSpPr>
          <p:grpSpPr>
            <a:xfrm>
              <a:off x="4267551" y="2993450"/>
              <a:ext cx="2487833" cy="505230"/>
              <a:chOff x="2838117" y="1694925"/>
              <a:chExt cx="1866361" cy="379021"/>
            </a:xfrm>
          </p:grpSpPr>
          <p:sp>
            <p:nvSpPr>
              <p:cNvPr id="31" name="Google Shape;393;p43">
                <a:extLst>
                  <a:ext uri="{FF2B5EF4-FFF2-40B4-BE49-F238E27FC236}">
                    <a16:creationId xmlns:a16="http://schemas.microsoft.com/office/drawing/2014/main" id="{3513D887-78C0-5F6C-E2C4-D8D38E38B41C}"/>
                  </a:ext>
                </a:extLst>
              </p:cNvPr>
              <p:cNvSpPr txBox="1"/>
              <p:nvPr/>
            </p:nvSpPr>
            <p:spPr>
              <a:xfrm>
                <a:off x="4135630" y="1721986"/>
                <a:ext cx="568848" cy="3519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868" tIns="121868" rIns="121868" bIns="121868" anchor="t" anchorCtr="0">
                <a:noAutofit/>
              </a:bodyPr>
              <a:lstStyle/>
              <a:p>
                <a:pPr algn="ctr">
                  <a:buClr>
                    <a:schemeClr val="accent1"/>
                  </a:buClr>
                  <a:buSzPts val="1300"/>
                </a:pPr>
                <a:r>
                  <a:rPr lang="en" sz="1200" b="1" dirty="0">
                    <a:solidFill>
                      <a:srgbClr val="FF0000"/>
                    </a:solidFill>
                    <a:latin typeface="Arial"/>
                    <a:ea typeface="Arial"/>
                    <a:cs typeface="Arial"/>
                    <a:sym typeface="Arial"/>
                  </a:rPr>
                  <a:t>IF No. of trials &gt; 50</a:t>
                </a:r>
                <a:endParaRPr sz="1200" dirty="0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algn="ctr">
                  <a:buClr>
                    <a:schemeClr val="accent1"/>
                  </a:buClr>
                  <a:buSzPts val="1300"/>
                </a:pPr>
                <a:endParaRPr sz="1200" dirty="0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" name="Google Shape;394;p43">
                <a:extLst>
                  <a:ext uri="{FF2B5EF4-FFF2-40B4-BE49-F238E27FC236}">
                    <a16:creationId xmlns:a16="http://schemas.microsoft.com/office/drawing/2014/main" id="{B23A2B08-49FA-4B8E-FD84-1E72D9FB0516}"/>
                  </a:ext>
                </a:extLst>
              </p:cNvPr>
              <p:cNvSpPr txBox="1"/>
              <p:nvPr/>
            </p:nvSpPr>
            <p:spPr>
              <a:xfrm>
                <a:off x="2838117" y="1694925"/>
                <a:ext cx="691873" cy="3519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868" tIns="121868" rIns="121868" bIns="121868" anchor="t" anchorCtr="0">
                <a:noAutofit/>
              </a:bodyPr>
              <a:lstStyle/>
              <a:p>
                <a:pPr algn="ctr">
                  <a:buClr>
                    <a:schemeClr val="accent1"/>
                  </a:buClr>
                  <a:buSzPts val="1300"/>
                </a:pPr>
                <a:r>
                  <a:rPr lang="en" sz="1200" b="1" dirty="0">
                    <a:solidFill>
                      <a:srgbClr val="FF0000"/>
                    </a:solidFill>
                    <a:latin typeface="Arial"/>
                    <a:ea typeface="Arial"/>
                    <a:cs typeface="Arial"/>
                    <a:sym typeface="Arial"/>
                  </a:rPr>
                  <a:t>IF No. of Sponsors &gt; 10 </a:t>
                </a:r>
                <a:endParaRPr sz="1200" dirty="0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algn="ctr">
                  <a:buClr>
                    <a:schemeClr val="accent1"/>
                  </a:buClr>
                  <a:buSzPts val="1300"/>
                </a:pPr>
                <a:endParaRPr sz="1200" dirty="0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" name="Google Shape;379;p43">
            <a:extLst>
              <a:ext uri="{FF2B5EF4-FFF2-40B4-BE49-F238E27FC236}">
                <a16:creationId xmlns:a16="http://schemas.microsoft.com/office/drawing/2014/main" id="{0BA182D6-843B-9752-638F-3430A25F0A9C}"/>
              </a:ext>
            </a:extLst>
          </p:cNvPr>
          <p:cNvSpPr txBox="1"/>
          <p:nvPr/>
        </p:nvSpPr>
        <p:spPr>
          <a:xfrm>
            <a:off x="5175936" y="5821465"/>
            <a:ext cx="1836951" cy="4037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68" tIns="121868" rIns="121868" bIns="121868" anchor="t" anchorCtr="0">
            <a:noAutofit/>
          </a:bodyPr>
          <a:lstStyle/>
          <a:p>
            <a:pPr algn="ctr">
              <a:buClr>
                <a:schemeClr val="accent1"/>
              </a:buClr>
              <a:buSzPts val="1300"/>
            </a:pPr>
            <a:r>
              <a:rPr lang="en" sz="1200" b="1" dirty="0">
                <a:latin typeface="Arial"/>
                <a:ea typeface="Arial"/>
                <a:cs typeface="Arial"/>
                <a:sym typeface="Arial"/>
              </a:rPr>
              <a:t>Min_samples_leaf: 2</a:t>
            </a:r>
            <a:endParaRPr sz="1200" dirty="0">
              <a:latin typeface="Arial"/>
              <a:ea typeface="Arial"/>
              <a:cs typeface="Arial"/>
              <a:sym typeface="Arial"/>
            </a:endParaRPr>
          </a:p>
          <a:p>
            <a:pPr algn="ctr">
              <a:buClr>
                <a:schemeClr val="accent1"/>
              </a:buClr>
              <a:buSzPts val="1300"/>
            </a:pPr>
            <a:endParaRPr sz="1200" dirty="0"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C313332-38F4-544B-23B4-E7E9B9356620}"/>
              </a:ext>
            </a:extLst>
          </p:cNvPr>
          <p:cNvCxnSpPr/>
          <p:nvPr/>
        </p:nvCxnSpPr>
        <p:spPr>
          <a:xfrm>
            <a:off x="1738982" y="3159939"/>
            <a:ext cx="0" cy="236390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Google Shape;379;p43">
            <a:extLst>
              <a:ext uri="{FF2B5EF4-FFF2-40B4-BE49-F238E27FC236}">
                <a16:creationId xmlns:a16="http://schemas.microsoft.com/office/drawing/2014/main" id="{6B06F831-3533-6DD2-EB32-373CB09EAB8A}"/>
              </a:ext>
            </a:extLst>
          </p:cNvPr>
          <p:cNvSpPr txBox="1"/>
          <p:nvPr/>
        </p:nvSpPr>
        <p:spPr>
          <a:xfrm>
            <a:off x="114644" y="4010206"/>
            <a:ext cx="1836951" cy="4037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68" tIns="121868" rIns="121868" bIns="121868" anchor="t" anchorCtr="0">
            <a:noAutofit/>
          </a:bodyPr>
          <a:lstStyle/>
          <a:p>
            <a:pPr algn="ctr">
              <a:buClr>
                <a:schemeClr val="accent1"/>
              </a:buClr>
              <a:buSzPts val="1300"/>
            </a:pPr>
            <a:r>
              <a:rPr lang="en" sz="1200" b="1" dirty="0">
                <a:latin typeface="Arial"/>
                <a:ea typeface="Arial"/>
                <a:cs typeface="Arial"/>
                <a:sym typeface="Arial"/>
              </a:rPr>
              <a:t>Max_depth: 2</a:t>
            </a:r>
            <a:endParaRPr sz="1200" dirty="0">
              <a:latin typeface="Arial"/>
              <a:ea typeface="Arial"/>
              <a:cs typeface="Arial"/>
              <a:sym typeface="Arial"/>
            </a:endParaRPr>
          </a:p>
          <a:p>
            <a:pPr algn="ctr">
              <a:buClr>
                <a:schemeClr val="accent1"/>
              </a:buClr>
              <a:buSzPts val="1300"/>
            </a:pPr>
            <a:endParaRPr sz="12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379;p43">
            <a:extLst>
              <a:ext uri="{FF2B5EF4-FFF2-40B4-BE49-F238E27FC236}">
                <a16:creationId xmlns:a16="http://schemas.microsoft.com/office/drawing/2014/main" id="{52E89C76-3C3F-3E59-0FB6-E7B859C9DAD4}"/>
              </a:ext>
            </a:extLst>
          </p:cNvPr>
          <p:cNvSpPr txBox="1"/>
          <p:nvPr/>
        </p:nvSpPr>
        <p:spPr>
          <a:xfrm>
            <a:off x="5582839" y="2363757"/>
            <a:ext cx="1836951" cy="4037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68" tIns="121868" rIns="121868" bIns="121868" anchor="t" anchorCtr="0">
            <a:noAutofit/>
          </a:bodyPr>
          <a:lstStyle/>
          <a:p>
            <a:pPr algn="ctr">
              <a:buClr>
                <a:schemeClr val="accent1"/>
              </a:buClr>
              <a:buSzPts val="1300"/>
            </a:pPr>
            <a:r>
              <a:rPr lang="en" sz="1200" b="1" dirty="0">
                <a:latin typeface="Arial"/>
                <a:ea typeface="Arial"/>
                <a:cs typeface="Arial"/>
                <a:sym typeface="Arial"/>
              </a:rPr>
              <a:t>Min_samples_split: 6</a:t>
            </a:r>
            <a:endParaRPr sz="1200" dirty="0">
              <a:latin typeface="Arial"/>
              <a:ea typeface="Arial"/>
              <a:cs typeface="Arial"/>
              <a:sym typeface="Arial"/>
            </a:endParaRPr>
          </a:p>
          <a:p>
            <a:pPr algn="ctr">
              <a:buClr>
                <a:schemeClr val="accent1"/>
              </a:buClr>
              <a:buSzPts val="1300"/>
            </a:pPr>
            <a:endParaRPr sz="1200" dirty="0"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667710A-0DB5-6C4A-9377-460B7B903871}"/>
              </a:ext>
            </a:extLst>
          </p:cNvPr>
          <p:cNvCxnSpPr>
            <a:cxnSpLocks/>
          </p:cNvCxnSpPr>
          <p:nvPr/>
        </p:nvCxnSpPr>
        <p:spPr>
          <a:xfrm flipH="1">
            <a:off x="5579966" y="2800596"/>
            <a:ext cx="353616" cy="97821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BD1956BF-57DA-57BF-8DB9-C0F4311FE75C}"/>
              </a:ext>
            </a:extLst>
          </p:cNvPr>
          <p:cNvCxnSpPr/>
          <p:nvPr/>
        </p:nvCxnSpPr>
        <p:spPr>
          <a:xfrm flipH="1" flipV="1">
            <a:off x="4942284" y="5229200"/>
            <a:ext cx="649094" cy="63233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23629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A8362E25-E48F-8F86-6EE6-982599A6B2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EB72408-1448-3924-AEBE-08F944023B1E}"/>
              </a:ext>
            </a:extLst>
          </p:cNvPr>
          <p:cNvSpPr txBox="1">
            <a:spLocks/>
          </p:cNvSpPr>
          <p:nvPr/>
        </p:nvSpPr>
        <p:spPr>
          <a:xfrm>
            <a:off x="622800" y="210392"/>
            <a:ext cx="11016000" cy="132744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4000" dirty="0"/>
              <a:t>Top Pharma Companies – </a:t>
            </a:r>
          </a:p>
          <a:p>
            <a:pPr>
              <a:lnSpc>
                <a:spcPct val="90000"/>
              </a:lnSpc>
            </a:pPr>
            <a:r>
              <a:rPr lang="en-US" sz="4000" dirty="0"/>
              <a:t>Drug Sales Revenue and R&amp;D spending 2024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BE3E0E9-65C4-1CEC-38CB-3BD1ADA5CCFA}"/>
              </a:ext>
            </a:extLst>
          </p:cNvPr>
          <p:cNvCxnSpPr>
            <a:cxnSpLocks/>
          </p:cNvCxnSpPr>
          <p:nvPr/>
        </p:nvCxnSpPr>
        <p:spPr>
          <a:xfrm>
            <a:off x="693812" y="1556792"/>
            <a:ext cx="10801200" cy="0"/>
          </a:xfrm>
          <a:prstGeom prst="line">
            <a:avLst/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ChartObject">
            <a:extLst>
              <a:ext uri="{FF2B5EF4-FFF2-40B4-BE49-F238E27FC236}">
                <a16:creationId xmlns:a16="http://schemas.microsoft.com/office/drawing/2014/main" id="{5BF68F24-F6AF-6A87-2659-C6F5948973A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13926424"/>
              </p:ext>
            </p:extLst>
          </p:nvPr>
        </p:nvGraphicFramePr>
        <p:xfrm>
          <a:off x="586800" y="1772816"/>
          <a:ext cx="11016000" cy="48245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2" name="New shape">
            <a:extLst>
              <a:ext uri="{FF2B5EF4-FFF2-40B4-BE49-F238E27FC236}">
                <a16:creationId xmlns:a16="http://schemas.microsoft.com/office/drawing/2014/main" id="{AADB0059-131E-0E37-7A94-592B8E1566A3}"/>
              </a:ext>
            </a:extLst>
          </p:cNvPr>
          <p:cNvSpPr/>
          <p:nvPr/>
        </p:nvSpPr>
        <p:spPr>
          <a:xfrm>
            <a:off x="9937937" y="1772816"/>
            <a:ext cx="1664088" cy="3220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170" tIns="46990" rIns="90170" bIns="46990" rtlCol="0" anchor="t"/>
          <a:lstStyle/>
          <a:p>
            <a:pPr algn="ctr">
              <a:spcAft>
                <a:spcPct val="20000"/>
              </a:spcAft>
            </a:pPr>
            <a:r>
              <a:rPr sz="1100" dirty="0">
                <a:solidFill>
                  <a:srgbClr val="0F2741"/>
                </a:solidFill>
                <a:latin typeface="Open Sans"/>
              </a:rPr>
              <a:t>Sales/spending in billion U.S. dollars</a:t>
            </a:r>
          </a:p>
        </p:txBody>
      </p:sp>
    </p:spTree>
    <p:extLst>
      <p:ext uri="{BB962C8B-B14F-4D97-AF65-F5344CB8AC3E}">
        <p14:creationId xmlns:p14="http://schemas.microsoft.com/office/powerpoint/2010/main" val="5617850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6ECBE7-B07E-6526-8082-EC13D22C23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1">
            <a:extLst>
              <a:ext uri="{FF2B5EF4-FFF2-40B4-BE49-F238E27FC236}">
                <a16:creationId xmlns:a16="http://schemas.microsoft.com/office/drawing/2014/main" id="{2BD0A792-E4FC-4201-A217-9127CD137E31}"/>
              </a:ext>
            </a:extLst>
          </p:cNvPr>
          <p:cNvSpPr txBox="1">
            <a:spLocks/>
          </p:cNvSpPr>
          <p:nvPr/>
        </p:nvSpPr>
        <p:spPr>
          <a:xfrm>
            <a:off x="622800" y="260648"/>
            <a:ext cx="10493851" cy="1066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Problem Statement and Goals</a:t>
            </a:r>
          </a:p>
        </p:txBody>
      </p:sp>
      <p:sp>
        <p:nvSpPr>
          <p:cNvPr id="8" name="Content Placeholder 13">
            <a:extLst>
              <a:ext uri="{FF2B5EF4-FFF2-40B4-BE49-F238E27FC236}">
                <a16:creationId xmlns:a16="http://schemas.microsoft.com/office/drawing/2014/main" id="{E82886FE-14C8-0C9C-6728-2F2EDEF5ED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0070" y="1556793"/>
            <a:ext cx="10986950" cy="4464495"/>
          </a:xfrm>
        </p:spPr>
        <p:txBody>
          <a:bodyPr>
            <a:normAutofit fontScale="77500" lnSpcReduction="20000"/>
          </a:bodyPr>
          <a:lstStyle/>
          <a:p>
            <a:pPr marL="45720" indent="0">
              <a:lnSpc>
                <a:spcPct val="145000"/>
              </a:lnSpc>
              <a:spcBef>
                <a:spcPts val="100"/>
              </a:spcBef>
              <a:buNone/>
            </a:pPr>
            <a:r>
              <a:rPr lang="en-SG" sz="3200" b="1" dirty="0">
                <a:solidFill>
                  <a:srgbClr val="184E68"/>
                </a:solidFill>
              </a:rPr>
              <a:t>Problem Statement</a:t>
            </a:r>
          </a:p>
          <a:p>
            <a:pPr marL="360000" indent="-288000">
              <a:lnSpc>
                <a:spcPct val="145000"/>
              </a:lnSpc>
              <a:spcBef>
                <a:spcPts val="100"/>
              </a:spcBef>
              <a:buFont typeface="Wingdings" panose="05000000000000000000" pitchFamily="2" charset="2"/>
              <a:buChar char="Ø"/>
            </a:pPr>
            <a:r>
              <a:rPr lang="en-US" sz="2900" dirty="0"/>
              <a:t>To understand the key factors influencing the 1) duration of a clinical trial and the 2) approval status of the drug.</a:t>
            </a:r>
            <a:endParaRPr lang="en-SG" sz="2900" dirty="0"/>
          </a:p>
          <a:p>
            <a:pPr marL="45720" indent="0">
              <a:lnSpc>
                <a:spcPct val="145000"/>
              </a:lnSpc>
              <a:spcBef>
                <a:spcPts val="100"/>
              </a:spcBef>
              <a:buNone/>
            </a:pPr>
            <a:endParaRPr lang="en-SG" sz="2900" b="1" noProof="0" dirty="0">
              <a:solidFill>
                <a:srgbClr val="184E68"/>
              </a:solidFill>
            </a:endParaRPr>
          </a:p>
          <a:p>
            <a:pPr marL="45720" indent="0">
              <a:lnSpc>
                <a:spcPct val="145000"/>
              </a:lnSpc>
              <a:spcBef>
                <a:spcPts val="100"/>
              </a:spcBef>
              <a:buNone/>
            </a:pPr>
            <a:r>
              <a:rPr lang="en-SG" sz="3200" b="1" dirty="0">
                <a:solidFill>
                  <a:srgbClr val="184E68"/>
                </a:solidFill>
              </a:rPr>
              <a:t>Goals</a:t>
            </a:r>
          </a:p>
          <a:p>
            <a:pPr marL="360000" indent="-288000">
              <a:lnSpc>
                <a:spcPct val="145000"/>
              </a:lnSpc>
              <a:spcBef>
                <a:spcPts val="100"/>
              </a:spcBef>
              <a:buFont typeface="Wingdings" panose="05000000000000000000" pitchFamily="2" charset="2"/>
              <a:buChar char="Ø"/>
            </a:pPr>
            <a:r>
              <a:rPr lang="en-US" sz="2900" dirty="0"/>
              <a:t>To conduct a detailed analysis on the effect of trial variables on clinical trial duration and drug approval.</a:t>
            </a:r>
          </a:p>
          <a:p>
            <a:pPr marL="360000" indent="-288000">
              <a:lnSpc>
                <a:spcPct val="145000"/>
              </a:lnSpc>
              <a:spcBef>
                <a:spcPts val="100"/>
              </a:spcBef>
              <a:buFont typeface="Wingdings" panose="05000000000000000000" pitchFamily="2" charset="2"/>
              <a:buChar char="Ø"/>
            </a:pPr>
            <a:r>
              <a:rPr lang="en-US" sz="2900" dirty="0"/>
              <a:t>To forecast the successful approval of drugs and completion of clinical trials from 2025 to 2028.</a:t>
            </a:r>
          </a:p>
          <a:p>
            <a:pPr marL="360000" indent="-288000">
              <a:lnSpc>
                <a:spcPct val="145000"/>
              </a:lnSpc>
              <a:spcBef>
                <a:spcPts val="100"/>
              </a:spcBef>
              <a:buFont typeface="Wingdings" panose="05000000000000000000" pitchFamily="2" charset="2"/>
              <a:buChar char="Ø"/>
            </a:pPr>
            <a:r>
              <a:rPr lang="en-US" sz="2900" dirty="0"/>
              <a:t>Make recommendations on how to increase drug approval rate.</a:t>
            </a:r>
            <a:endParaRPr lang="en-SG" sz="2900" dirty="0"/>
          </a:p>
        </p:txBody>
      </p:sp>
      <p:sp>
        <p:nvSpPr>
          <p:cNvPr id="2" name="Rectangle: Top Corners Rounded 1">
            <a:extLst>
              <a:ext uri="{FF2B5EF4-FFF2-40B4-BE49-F238E27FC236}">
                <a16:creationId xmlns:a16="http://schemas.microsoft.com/office/drawing/2014/main" id="{0E706ED8-0346-A55D-8451-D24120D15DAD}"/>
              </a:ext>
            </a:extLst>
          </p:cNvPr>
          <p:cNvSpPr/>
          <p:nvPr/>
        </p:nvSpPr>
        <p:spPr>
          <a:xfrm rot="5400000">
            <a:off x="-1182223" y="3569191"/>
            <a:ext cx="2626207" cy="261763"/>
          </a:xfrm>
          <a:prstGeom prst="round2SameRect">
            <a:avLst>
              <a:gd name="adj1" fmla="val 50000"/>
              <a:gd name="adj2" fmla="val 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" name="Rectangle: Top Corners Rounded 2">
            <a:extLst>
              <a:ext uri="{FF2B5EF4-FFF2-40B4-BE49-F238E27FC236}">
                <a16:creationId xmlns:a16="http://schemas.microsoft.com/office/drawing/2014/main" id="{9D2E8701-135E-1FAD-B82D-117236EC2E7E}"/>
              </a:ext>
            </a:extLst>
          </p:cNvPr>
          <p:cNvSpPr/>
          <p:nvPr/>
        </p:nvSpPr>
        <p:spPr>
          <a:xfrm rot="16200000" flipH="1">
            <a:off x="10760339" y="3562099"/>
            <a:ext cx="2626207" cy="261763"/>
          </a:xfrm>
          <a:prstGeom prst="round2SameRect">
            <a:avLst>
              <a:gd name="adj1" fmla="val 50000"/>
              <a:gd name="adj2" fmla="val 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358FE19-8FE2-D9AD-9BEC-75D9007F2B5B}"/>
              </a:ext>
            </a:extLst>
          </p:cNvPr>
          <p:cNvCxnSpPr>
            <a:cxnSpLocks/>
          </p:cNvCxnSpPr>
          <p:nvPr/>
        </p:nvCxnSpPr>
        <p:spPr>
          <a:xfrm>
            <a:off x="693812" y="1346400"/>
            <a:ext cx="10801200" cy="0"/>
          </a:xfrm>
          <a:prstGeom prst="line">
            <a:avLst/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5333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6A4C02-1DFF-BC84-538B-4A9324ABE1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1">
            <a:extLst>
              <a:ext uri="{FF2B5EF4-FFF2-40B4-BE49-F238E27FC236}">
                <a16:creationId xmlns:a16="http://schemas.microsoft.com/office/drawing/2014/main" id="{0FFAB7E4-F56A-6851-D303-1D79F27D3DF3}"/>
              </a:ext>
            </a:extLst>
          </p:cNvPr>
          <p:cNvSpPr txBox="1">
            <a:spLocks/>
          </p:cNvSpPr>
          <p:nvPr/>
        </p:nvSpPr>
        <p:spPr>
          <a:xfrm>
            <a:off x="622800" y="260648"/>
            <a:ext cx="10493851" cy="1066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Target Audience</a:t>
            </a:r>
          </a:p>
        </p:txBody>
      </p:sp>
      <p:sp>
        <p:nvSpPr>
          <p:cNvPr id="2" name="Rectangle: Top Corners Rounded 1">
            <a:extLst>
              <a:ext uri="{FF2B5EF4-FFF2-40B4-BE49-F238E27FC236}">
                <a16:creationId xmlns:a16="http://schemas.microsoft.com/office/drawing/2014/main" id="{E7C992F5-2AEE-8DA5-679D-5AE41BD7353A}"/>
              </a:ext>
            </a:extLst>
          </p:cNvPr>
          <p:cNvSpPr/>
          <p:nvPr/>
        </p:nvSpPr>
        <p:spPr>
          <a:xfrm rot="5400000">
            <a:off x="-1151739" y="3898746"/>
            <a:ext cx="2626207" cy="322734"/>
          </a:xfrm>
          <a:prstGeom prst="round2SameRect">
            <a:avLst>
              <a:gd name="adj1" fmla="val 50000"/>
              <a:gd name="adj2" fmla="val 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" name="Rectangle: Top Corners Rounded 2">
            <a:extLst>
              <a:ext uri="{FF2B5EF4-FFF2-40B4-BE49-F238E27FC236}">
                <a16:creationId xmlns:a16="http://schemas.microsoft.com/office/drawing/2014/main" id="{5CA6966C-751F-669E-8B64-D93140640D72}"/>
              </a:ext>
            </a:extLst>
          </p:cNvPr>
          <p:cNvSpPr/>
          <p:nvPr/>
        </p:nvSpPr>
        <p:spPr>
          <a:xfrm rot="16200000" flipH="1">
            <a:off x="10760339" y="3922139"/>
            <a:ext cx="2626207" cy="261763"/>
          </a:xfrm>
          <a:prstGeom prst="round2SameRect">
            <a:avLst>
              <a:gd name="adj1" fmla="val 50000"/>
              <a:gd name="adj2" fmla="val 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2797C97-A0DA-254A-1A09-73B58367FBF2}"/>
              </a:ext>
            </a:extLst>
          </p:cNvPr>
          <p:cNvCxnSpPr>
            <a:cxnSpLocks/>
          </p:cNvCxnSpPr>
          <p:nvPr/>
        </p:nvCxnSpPr>
        <p:spPr>
          <a:xfrm>
            <a:off x="693812" y="1346400"/>
            <a:ext cx="10801200" cy="0"/>
          </a:xfrm>
          <a:prstGeom prst="line">
            <a:avLst/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4DFFD1FC-175D-FED9-EC9E-EC4258FB7F46}"/>
              </a:ext>
            </a:extLst>
          </p:cNvPr>
          <p:cNvGrpSpPr/>
          <p:nvPr/>
        </p:nvGrpSpPr>
        <p:grpSpPr>
          <a:xfrm>
            <a:off x="1224712" y="1700808"/>
            <a:ext cx="2668093" cy="4752528"/>
            <a:chOff x="1224712" y="1700808"/>
            <a:chExt cx="2668093" cy="4752528"/>
          </a:xfrm>
        </p:grpSpPr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C3ADF180-5344-0B11-0862-EB5EB6EFE0D7}"/>
                </a:ext>
              </a:extLst>
            </p:cNvPr>
            <p:cNvSpPr/>
            <p:nvPr/>
          </p:nvSpPr>
          <p:spPr>
            <a:xfrm>
              <a:off x="1224712" y="1700808"/>
              <a:ext cx="2668093" cy="4752528"/>
            </a:xfrm>
            <a:custGeom>
              <a:avLst/>
              <a:gdLst>
                <a:gd name="connsiteX0" fmla="*/ 0 w 2164037"/>
                <a:gd name="connsiteY0" fmla="*/ 216404 h 4752528"/>
                <a:gd name="connsiteX1" fmla="*/ 216404 w 2164037"/>
                <a:gd name="connsiteY1" fmla="*/ 0 h 4752528"/>
                <a:gd name="connsiteX2" fmla="*/ 1947633 w 2164037"/>
                <a:gd name="connsiteY2" fmla="*/ 0 h 4752528"/>
                <a:gd name="connsiteX3" fmla="*/ 2164037 w 2164037"/>
                <a:gd name="connsiteY3" fmla="*/ 216404 h 4752528"/>
                <a:gd name="connsiteX4" fmla="*/ 2164037 w 2164037"/>
                <a:gd name="connsiteY4" fmla="*/ 4536124 h 4752528"/>
                <a:gd name="connsiteX5" fmla="*/ 1947633 w 2164037"/>
                <a:gd name="connsiteY5" fmla="*/ 4752528 h 4752528"/>
                <a:gd name="connsiteX6" fmla="*/ 216404 w 2164037"/>
                <a:gd name="connsiteY6" fmla="*/ 4752528 h 4752528"/>
                <a:gd name="connsiteX7" fmla="*/ 0 w 2164037"/>
                <a:gd name="connsiteY7" fmla="*/ 4536124 h 4752528"/>
                <a:gd name="connsiteX8" fmla="*/ 0 w 2164037"/>
                <a:gd name="connsiteY8" fmla="*/ 216404 h 4752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64037" h="4752528">
                  <a:moveTo>
                    <a:pt x="0" y="216404"/>
                  </a:moveTo>
                  <a:cubicBezTo>
                    <a:pt x="0" y="96887"/>
                    <a:pt x="96887" y="0"/>
                    <a:pt x="216404" y="0"/>
                  </a:cubicBezTo>
                  <a:lnTo>
                    <a:pt x="1947633" y="0"/>
                  </a:lnTo>
                  <a:cubicBezTo>
                    <a:pt x="2067150" y="0"/>
                    <a:pt x="2164037" y="96887"/>
                    <a:pt x="2164037" y="216404"/>
                  </a:cubicBezTo>
                  <a:lnTo>
                    <a:pt x="2164037" y="4536124"/>
                  </a:lnTo>
                  <a:cubicBezTo>
                    <a:pt x="2164037" y="4655641"/>
                    <a:pt x="2067150" y="4752528"/>
                    <a:pt x="1947633" y="4752528"/>
                  </a:cubicBezTo>
                  <a:lnTo>
                    <a:pt x="216404" y="4752528"/>
                  </a:lnTo>
                  <a:cubicBezTo>
                    <a:pt x="96887" y="4752528"/>
                    <a:pt x="0" y="4655641"/>
                    <a:pt x="0" y="4536124"/>
                  </a:cubicBezTo>
                  <a:lnTo>
                    <a:pt x="0" y="216404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40000"/>
                    <a:lumOff val="60000"/>
                    <a:tint val="66000"/>
                    <a:satMod val="160000"/>
                  </a:schemeClr>
                </a:gs>
                <a:gs pos="50000">
                  <a:schemeClr val="accent1">
                    <a:lumMod val="40000"/>
                    <a:lumOff val="60000"/>
                    <a:tint val="44500"/>
                    <a:satMod val="160000"/>
                  </a:schemeClr>
                </a:gs>
                <a:gs pos="100000">
                  <a:schemeClr val="accent1">
                    <a:lumMod val="40000"/>
                    <a:lumOff val="60000"/>
                    <a:tint val="23500"/>
                    <a:satMod val="160000"/>
                  </a:schemeClr>
                </a:gs>
              </a:gsLst>
              <a:lin ang="5400000" scaled="1"/>
              <a:tileRect/>
            </a:gradFill>
            <a:ln w="28575">
              <a:solidFill>
                <a:schemeClr val="accent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99136" tIns="2100147" rIns="199136" bIns="1149642" numCol="1" spcCol="1270" anchor="ctr" anchorCtr="0">
              <a:noAutofit/>
            </a:bodyPr>
            <a:lstStyle/>
            <a:p>
              <a:pPr marL="360000" lvl="0" indent="-216000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Arial" panose="020B0604020202020204" pitchFamily="34" charset="0"/>
                <a:buChar char="•"/>
              </a:pPr>
              <a:endParaRPr lang="en-US" kern="1200" dirty="0">
                <a:solidFill>
                  <a:schemeClr val="tx1"/>
                </a:solidFill>
              </a:endParaRPr>
            </a:p>
            <a:p>
              <a:pPr marL="360000" lvl="0" indent="-216000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Arial" panose="020B0604020202020204" pitchFamily="34" charset="0"/>
                <a:buChar char="•"/>
              </a:pPr>
              <a:endParaRPr lang="en-US" dirty="0">
                <a:solidFill>
                  <a:schemeClr val="tx1"/>
                </a:solidFill>
              </a:endParaRPr>
            </a:p>
            <a:p>
              <a:pPr marL="360000" lvl="0" indent="-216000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Arial" panose="020B0604020202020204" pitchFamily="34" charset="0"/>
                <a:buChar char="•"/>
              </a:pPr>
              <a:endParaRPr lang="en-US" kern="1200" dirty="0">
                <a:solidFill>
                  <a:schemeClr val="tx1"/>
                </a:solidFill>
              </a:endParaRPr>
            </a:p>
            <a:p>
              <a:pPr marL="288000" lvl="0" indent="-216000" defTabSz="1244600">
                <a:lnSpc>
                  <a:spcPct val="90000"/>
                </a:lnSpc>
                <a:spcBef>
                  <a:spcPct val="0"/>
                </a:spcBef>
                <a:spcAft>
                  <a:spcPts val="1200"/>
                </a:spcAft>
                <a:buFont typeface="Arial" panose="020B0604020202020204" pitchFamily="34" charset="0"/>
                <a:buChar char="•"/>
              </a:pPr>
              <a:r>
                <a:rPr lang="en-US" b="1" kern="1200" dirty="0">
                  <a:solidFill>
                    <a:srgbClr val="002060"/>
                  </a:solidFill>
                </a:rPr>
                <a:t>Chief Regulatory Officer (CRO)</a:t>
              </a:r>
            </a:p>
            <a:p>
              <a:pPr marL="288000" lvl="0" indent="-216000" defTabSz="1244600">
                <a:lnSpc>
                  <a:spcPct val="90000"/>
                </a:lnSpc>
                <a:spcBef>
                  <a:spcPct val="0"/>
                </a:spcBef>
                <a:spcAft>
                  <a:spcPts val="1200"/>
                </a:spcAft>
                <a:buFont typeface="Arial" panose="020B0604020202020204" pitchFamily="34" charset="0"/>
                <a:buChar char="•"/>
              </a:pPr>
              <a:r>
                <a:rPr lang="en-US" b="1" dirty="0">
                  <a:solidFill>
                    <a:schemeClr val="tx1"/>
                  </a:solidFill>
                </a:rPr>
                <a:t>Goal</a:t>
              </a:r>
              <a:r>
                <a:rPr lang="en-US" dirty="0">
                  <a:solidFill>
                    <a:schemeClr val="tx1"/>
                  </a:solidFill>
                </a:rPr>
                <a:t>: T</a:t>
              </a:r>
              <a:r>
                <a:rPr lang="en-US" kern="1200" dirty="0">
                  <a:solidFill>
                    <a:schemeClr val="tx1"/>
                  </a:solidFill>
                </a:rPr>
                <a:t>o increase the approval rate of the company’s  drug development pipeline</a:t>
              </a:r>
              <a:endParaRPr lang="en-SG" kern="1200" dirty="0">
                <a:solidFill>
                  <a:schemeClr val="tx1"/>
                </a:solidFill>
              </a:endParaRPr>
            </a:p>
          </p:txBody>
        </p:sp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34BA7723-546E-AA49-1069-EF0D1A41FC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56287" t="-94" r="3083" b="47590"/>
            <a:stretch>
              <a:fillRect/>
            </a:stretch>
          </p:blipFill>
          <p:spPr>
            <a:xfrm>
              <a:off x="1507740" y="1959415"/>
              <a:ext cx="2089348" cy="1800000"/>
            </a:xfrm>
            <a:prstGeom prst="roundRect">
              <a:avLst>
                <a:gd name="adj" fmla="val 16667"/>
              </a:avLst>
            </a:prstGeom>
            <a:ln w="19050">
              <a:solidFill>
                <a:srgbClr val="265068"/>
              </a:solidFill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0" prst="relaxedInset"/>
              <a:contourClr>
                <a:srgbClr val="969696"/>
              </a:contourClr>
            </a:sp3d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04D69504-72A5-5C2D-7B04-AB65CBE33F71}"/>
              </a:ext>
            </a:extLst>
          </p:cNvPr>
          <p:cNvGrpSpPr/>
          <p:nvPr/>
        </p:nvGrpSpPr>
        <p:grpSpPr>
          <a:xfrm>
            <a:off x="4578447" y="1700808"/>
            <a:ext cx="2668093" cy="4752528"/>
            <a:chOff x="4578447" y="1700808"/>
            <a:chExt cx="2668093" cy="4752528"/>
          </a:xfrm>
        </p:grpSpPr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558E597B-2A82-90C8-0E36-E4EA5636907E}"/>
                </a:ext>
              </a:extLst>
            </p:cNvPr>
            <p:cNvSpPr/>
            <p:nvPr/>
          </p:nvSpPr>
          <p:spPr>
            <a:xfrm>
              <a:off x="4578447" y="1700808"/>
              <a:ext cx="2668093" cy="4752528"/>
            </a:xfrm>
            <a:custGeom>
              <a:avLst/>
              <a:gdLst>
                <a:gd name="connsiteX0" fmla="*/ 0 w 2164037"/>
                <a:gd name="connsiteY0" fmla="*/ 216404 h 4752528"/>
                <a:gd name="connsiteX1" fmla="*/ 216404 w 2164037"/>
                <a:gd name="connsiteY1" fmla="*/ 0 h 4752528"/>
                <a:gd name="connsiteX2" fmla="*/ 1947633 w 2164037"/>
                <a:gd name="connsiteY2" fmla="*/ 0 h 4752528"/>
                <a:gd name="connsiteX3" fmla="*/ 2164037 w 2164037"/>
                <a:gd name="connsiteY3" fmla="*/ 216404 h 4752528"/>
                <a:gd name="connsiteX4" fmla="*/ 2164037 w 2164037"/>
                <a:gd name="connsiteY4" fmla="*/ 4536124 h 4752528"/>
                <a:gd name="connsiteX5" fmla="*/ 1947633 w 2164037"/>
                <a:gd name="connsiteY5" fmla="*/ 4752528 h 4752528"/>
                <a:gd name="connsiteX6" fmla="*/ 216404 w 2164037"/>
                <a:gd name="connsiteY6" fmla="*/ 4752528 h 4752528"/>
                <a:gd name="connsiteX7" fmla="*/ 0 w 2164037"/>
                <a:gd name="connsiteY7" fmla="*/ 4536124 h 4752528"/>
                <a:gd name="connsiteX8" fmla="*/ 0 w 2164037"/>
                <a:gd name="connsiteY8" fmla="*/ 216404 h 4752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64037" h="4752528">
                  <a:moveTo>
                    <a:pt x="0" y="216404"/>
                  </a:moveTo>
                  <a:cubicBezTo>
                    <a:pt x="0" y="96887"/>
                    <a:pt x="96887" y="0"/>
                    <a:pt x="216404" y="0"/>
                  </a:cubicBezTo>
                  <a:lnTo>
                    <a:pt x="1947633" y="0"/>
                  </a:lnTo>
                  <a:cubicBezTo>
                    <a:pt x="2067150" y="0"/>
                    <a:pt x="2164037" y="96887"/>
                    <a:pt x="2164037" y="216404"/>
                  </a:cubicBezTo>
                  <a:lnTo>
                    <a:pt x="2164037" y="4536124"/>
                  </a:lnTo>
                  <a:cubicBezTo>
                    <a:pt x="2164037" y="4655641"/>
                    <a:pt x="2067150" y="4752528"/>
                    <a:pt x="1947633" y="4752528"/>
                  </a:cubicBezTo>
                  <a:lnTo>
                    <a:pt x="216404" y="4752528"/>
                  </a:lnTo>
                  <a:cubicBezTo>
                    <a:pt x="96887" y="4752528"/>
                    <a:pt x="0" y="4655641"/>
                    <a:pt x="0" y="4536124"/>
                  </a:cubicBezTo>
                  <a:lnTo>
                    <a:pt x="0" y="216404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40000"/>
                    <a:lumOff val="60000"/>
                    <a:tint val="66000"/>
                    <a:satMod val="160000"/>
                  </a:schemeClr>
                </a:gs>
                <a:gs pos="50000">
                  <a:schemeClr val="accent1">
                    <a:lumMod val="40000"/>
                    <a:lumOff val="60000"/>
                    <a:tint val="44500"/>
                    <a:satMod val="160000"/>
                  </a:schemeClr>
                </a:gs>
                <a:gs pos="100000">
                  <a:schemeClr val="accent1">
                    <a:lumMod val="40000"/>
                    <a:lumOff val="60000"/>
                    <a:tint val="23500"/>
                    <a:satMod val="160000"/>
                  </a:schemeClr>
                </a:gs>
              </a:gsLst>
              <a:lin ang="5400000" scaled="1"/>
              <a:tileRect/>
            </a:gradFill>
            <a:ln w="28575">
              <a:solidFill>
                <a:schemeClr val="accent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99136" tIns="2100147" rIns="199136" bIns="1149642" numCol="1" spcCol="1270" anchor="ctr" anchorCtr="0">
              <a:noAutofit/>
            </a:bodyPr>
            <a:lstStyle/>
            <a:p>
              <a:pPr marL="360000" lvl="0" indent="-216000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Arial" panose="020B0604020202020204" pitchFamily="34" charset="0"/>
                <a:buChar char="•"/>
              </a:pPr>
              <a:endParaRPr lang="en-US" kern="1200" dirty="0">
                <a:solidFill>
                  <a:schemeClr val="tx1"/>
                </a:solidFill>
              </a:endParaRPr>
            </a:p>
            <a:p>
              <a:pPr marL="360000" lvl="0" indent="-216000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Arial" panose="020B0604020202020204" pitchFamily="34" charset="0"/>
                <a:buChar char="•"/>
              </a:pPr>
              <a:endParaRPr lang="en-US" dirty="0">
                <a:solidFill>
                  <a:schemeClr val="tx1"/>
                </a:solidFill>
              </a:endParaRPr>
            </a:p>
            <a:p>
              <a:pPr marL="288000" lvl="0" indent="-216000" defTabSz="1244600">
                <a:lnSpc>
                  <a:spcPct val="90000"/>
                </a:lnSpc>
                <a:spcBef>
                  <a:spcPct val="0"/>
                </a:spcBef>
                <a:spcAft>
                  <a:spcPts val="1200"/>
                </a:spcAft>
                <a:buFont typeface="Arial" panose="020B0604020202020204" pitchFamily="34" charset="0"/>
                <a:buChar char="•"/>
              </a:pPr>
              <a:endParaRPr lang="en-US" b="1" kern="1200" dirty="0">
                <a:solidFill>
                  <a:srgbClr val="002060"/>
                </a:solidFill>
              </a:endParaRPr>
            </a:p>
            <a:p>
              <a:pPr marL="288000" lvl="0" indent="-216000" defTabSz="1244600">
                <a:lnSpc>
                  <a:spcPct val="90000"/>
                </a:lnSpc>
                <a:spcBef>
                  <a:spcPct val="0"/>
                </a:spcBef>
                <a:spcAft>
                  <a:spcPts val="1200"/>
                </a:spcAft>
                <a:buFont typeface="Arial" panose="020B0604020202020204" pitchFamily="34" charset="0"/>
                <a:buChar char="•"/>
              </a:pPr>
              <a:r>
                <a:rPr lang="en-US" b="1" kern="1200" dirty="0">
                  <a:solidFill>
                    <a:srgbClr val="002060"/>
                  </a:solidFill>
                </a:rPr>
                <a:t>Venture</a:t>
              </a:r>
              <a:r>
                <a:rPr lang="en-US" b="1" dirty="0">
                  <a:solidFill>
                    <a:srgbClr val="002060"/>
                  </a:solidFill>
                </a:rPr>
                <a:t> </a:t>
              </a:r>
              <a:r>
                <a:rPr lang="en-US" b="1" kern="1200" dirty="0">
                  <a:solidFill>
                    <a:srgbClr val="002060"/>
                  </a:solidFill>
                </a:rPr>
                <a:t>Capitalist</a:t>
              </a:r>
              <a:r>
                <a:rPr lang="en-US" b="1" dirty="0">
                  <a:solidFill>
                    <a:srgbClr val="002060"/>
                  </a:solidFill>
                </a:rPr>
                <a:t> </a:t>
              </a:r>
              <a:r>
                <a:rPr lang="en-US" b="1" dirty="0">
                  <a:solidFill>
                    <a:srgbClr val="DFEFF9"/>
                  </a:solidFill>
                </a:rPr>
                <a:t>k</a:t>
              </a:r>
              <a:endParaRPr lang="en-US" b="1" kern="1200" dirty="0">
                <a:solidFill>
                  <a:srgbClr val="DFEFF9"/>
                </a:solidFill>
              </a:endParaRPr>
            </a:p>
            <a:p>
              <a:pPr marL="288000" lvl="0" indent="-216000" defTabSz="1244600">
                <a:lnSpc>
                  <a:spcPct val="90000"/>
                </a:lnSpc>
                <a:spcBef>
                  <a:spcPct val="0"/>
                </a:spcBef>
                <a:spcAft>
                  <a:spcPts val="1200"/>
                </a:spcAft>
                <a:buFont typeface="Arial" panose="020B0604020202020204" pitchFamily="34" charset="0"/>
                <a:buChar char="•"/>
              </a:pPr>
              <a:r>
                <a:rPr lang="en-US" b="1" dirty="0">
                  <a:solidFill>
                    <a:schemeClr val="tx1"/>
                  </a:solidFill>
                </a:rPr>
                <a:t>Goal</a:t>
              </a:r>
              <a:r>
                <a:rPr lang="en-US" dirty="0">
                  <a:solidFill>
                    <a:schemeClr val="tx1"/>
                  </a:solidFill>
                </a:rPr>
                <a:t>: To e</a:t>
              </a:r>
              <a:r>
                <a:rPr lang="en-US" kern="1200" dirty="0">
                  <a:solidFill>
                    <a:schemeClr val="tx1"/>
                  </a:solidFill>
                </a:rPr>
                <a:t>valuate the risk and timeline of returns on pharma investments.</a:t>
              </a:r>
              <a:endParaRPr lang="en-SG" kern="1200" dirty="0">
                <a:solidFill>
                  <a:schemeClr val="tx1"/>
                </a:solidFill>
              </a:endParaRPr>
            </a:p>
          </p:txBody>
        </p:sp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F29AC75E-CE23-7D30-6EAC-3F01D599A01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48845" t="47" r="5092" b="47012"/>
            <a:stretch>
              <a:fillRect/>
            </a:stretch>
          </p:blipFill>
          <p:spPr>
            <a:xfrm>
              <a:off x="4868377" y="1959415"/>
              <a:ext cx="2088232" cy="1800000"/>
            </a:xfrm>
            <a:prstGeom prst="roundRect">
              <a:avLst>
                <a:gd name="adj" fmla="val 16667"/>
              </a:avLst>
            </a:prstGeom>
            <a:ln w="19050">
              <a:solidFill>
                <a:schemeClr val="bg1"/>
              </a:solidFill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0" prst="relaxedInset"/>
              <a:contourClr>
                <a:srgbClr val="969696"/>
              </a:contourClr>
            </a:sp3d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4D2FACA5-D284-25C7-F6E6-5EB2D68DDAF4}"/>
              </a:ext>
            </a:extLst>
          </p:cNvPr>
          <p:cNvGrpSpPr/>
          <p:nvPr/>
        </p:nvGrpSpPr>
        <p:grpSpPr>
          <a:xfrm>
            <a:off x="7962823" y="1700808"/>
            <a:ext cx="2668093" cy="4752528"/>
            <a:chOff x="7962823" y="1700808"/>
            <a:chExt cx="2668093" cy="4752528"/>
          </a:xfrm>
        </p:grpSpPr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52D2F521-66A0-ABBB-4C9F-F4952AF35186}"/>
                </a:ext>
              </a:extLst>
            </p:cNvPr>
            <p:cNvSpPr/>
            <p:nvPr/>
          </p:nvSpPr>
          <p:spPr>
            <a:xfrm>
              <a:off x="7962823" y="1700808"/>
              <a:ext cx="2668093" cy="4752528"/>
            </a:xfrm>
            <a:custGeom>
              <a:avLst/>
              <a:gdLst>
                <a:gd name="connsiteX0" fmla="*/ 0 w 2164037"/>
                <a:gd name="connsiteY0" fmla="*/ 216404 h 4752528"/>
                <a:gd name="connsiteX1" fmla="*/ 216404 w 2164037"/>
                <a:gd name="connsiteY1" fmla="*/ 0 h 4752528"/>
                <a:gd name="connsiteX2" fmla="*/ 1947633 w 2164037"/>
                <a:gd name="connsiteY2" fmla="*/ 0 h 4752528"/>
                <a:gd name="connsiteX3" fmla="*/ 2164037 w 2164037"/>
                <a:gd name="connsiteY3" fmla="*/ 216404 h 4752528"/>
                <a:gd name="connsiteX4" fmla="*/ 2164037 w 2164037"/>
                <a:gd name="connsiteY4" fmla="*/ 4536124 h 4752528"/>
                <a:gd name="connsiteX5" fmla="*/ 1947633 w 2164037"/>
                <a:gd name="connsiteY5" fmla="*/ 4752528 h 4752528"/>
                <a:gd name="connsiteX6" fmla="*/ 216404 w 2164037"/>
                <a:gd name="connsiteY6" fmla="*/ 4752528 h 4752528"/>
                <a:gd name="connsiteX7" fmla="*/ 0 w 2164037"/>
                <a:gd name="connsiteY7" fmla="*/ 4536124 h 4752528"/>
                <a:gd name="connsiteX8" fmla="*/ 0 w 2164037"/>
                <a:gd name="connsiteY8" fmla="*/ 216404 h 4752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64037" h="4752528">
                  <a:moveTo>
                    <a:pt x="0" y="216404"/>
                  </a:moveTo>
                  <a:cubicBezTo>
                    <a:pt x="0" y="96887"/>
                    <a:pt x="96887" y="0"/>
                    <a:pt x="216404" y="0"/>
                  </a:cubicBezTo>
                  <a:lnTo>
                    <a:pt x="1947633" y="0"/>
                  </a:lnTo>
                  <a:cubicBezTo>
                    <a:pt x="2067150" y="0"/>
                    <a:pt x="2164037" y="96887"/>
                    <a:pt x="2164037" y="216404"/>
                  </a:cubicBezTo>
                  <a:lnTo>
                    <a:pt x="2164037" y="4536124"/>
                  </a:lnTo>
                  <a:cubicBezTo>
                    <a:pt x="2164037" y="4655641"/>
                    <a:pt x="2067150" y="4752528"/>
                    <a:pt x="1947633" y="4752528"/>
                  </a:cubicBezTo>
                  <a:lnTo>
                    <a:pt x="216404" y="4752528"/>
                  </a:lnTo>
                  <a:cubicBezTo>
                    <a:pt x="96887" y="4752528"/>
                    <a:pt x="0" y="4655641"/>
                    <a:pt x="0" y="4536124"/>
                  </a:cubicBezTo>
                  <a:lnTo>
                    <a:pt x="0" y="216404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40000"/>
                    <a:lumOff val="60000"/>
                    <a:tint val="66000"/>
                    <a:satMod val="160000"/>
                  </a:schemeClr>
                </a:gs>
                <a:gs pos="50000">
                  <a:schemeClr val="accent1">
                    <a:lumMod val="40000"/>
                    <a:lumOff val="60000"/>
                    <a:tint val="44500"/>
                    <a:satMod val="160000"/>
                  </a:schemeClr>
                </a:gs>
                <a:gs pos="100000">
                  <a:schemeClr val="accent1">
                    <a:lumMod val="40000"/>
                    <a:lumOff val="60000"/>
                    <a:tint val="23500"/>
                    <a:satMod val="160000"/>
                  </a:schemeClr>
                </a:gs>
              </a:gsLst>
              <a:lin ang="5400000" scaled="1"/>
              <a:tileRect/>
            </a:gradFill>
            <a:ln w="28575">
              <a:solidFill>
                <a:schemeClr val="accent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99136" tIns="2100147" rIns="199136" bIns="1149642" numCol="1" spcCol="1270" anchor="ctr" anchorCtr="0">
              <a:noAutofit/>
            </a:bodyPr>
            <a:lstStyle/>
            <a:p>
              <a:pPr marL="360000" lvl="0" indent="-216000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Arial" panose="020B0604020202020204" pitchFamily="34" charset="0"/>
                <a:buChar char="•"/>
              </a:pPr>
              <a:endParaRPr lang="en-US" kern="1200" dirty="0">
                <a:solidFill>
                  <a:schemeClr val="tx1"/>
                </a:solidFill>
              </a:endParaRPr>
            </a:p>
            <a:p>
              <a:pPr marL="360000" lvl="0" indent="-216000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Arial" panose="020B0604020202020204" pitchFamily="34" charset="0"/>
                <a:buChar char="•"/>
              </a:pPr>
              <a:endParaRPr lang="en-US" dirty="0">
                <a:solidFill>
                  <a:schemeClr val="tx1"/>
                </a:solidFill>
              </a:endParaRPr>
            </a:p>
            <a:p>
              <a:pPr marL="360000" lvl="0" indent="-216000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Arial" panose="020B0604020202020204" pitchFamily="34" charset="0"/>
                <a:buChar char="•"/>
              </a:pPr>
              <a:endParaRPr lang="en-US" kern="1200" dirty="0">
                <a:solidFill>
                  <a:schemeClr val="tx1"/>
                </a:solidFill>
              </a:endParaRPr>
            </a:p>
            <a:p>
              <a:pPr marL="288000" lvl="0" indent="-216000" defTabSz="1244600">
                <a:lnSpc>
                  <a:spcPct val="90000"/>
                </a:lnSpc>
                <a:spcBef>
                  <a:spcPct val="0"/>
                </a:spcBef>
                <a:spcAft>
                  <a:spcPts val="1200"/>
                </a:spcAft>
                <a:buFont typeface="Arial" panose="020B0604020202020204" pitchFamily="34" charset="0"/>
                <a:buChar char="•"/>
              </a:pPr>
              <a:r>
                <a:rPr lang="en-US" b="1" kern="1200" dirty="0">
                  <a:solidFill>
                    <a:srgbClr val="002060"/>
                  </a:solidFill>
                </a:rPr>
                <a:t>Public Health Researcher</a:t>
              </a:r>
            </a:p>
            <a:p>
              <a:pPr marL="288000" lvl="0" indent="-216000" defTabSz="1244600">
                <a:lnSpc>
                  <a:spcPct val="90000"/>
                </a:lnSpc>
                <a:spcBef>
                  <a:spcPct val="0"/>
                </a:spcBef>
                <a:spcAft>
                  <a:spcPts val="1200"/>
                </a:spcAft>
                <a:buFont typeface="Arial" panose="020B0604020202020204" pitchFamily="34" charset="0"/>
                <a:buChar char="•"/>
              </a:pPr>
              <a:r>
                <a:rPr lang="en-US" b="1" dirty="0">
                  <a:solidFill>
                    <a:schemeClr val="tx1"/>
                  </a:solidFill>
                </a:rPr>
                <a:t>Goal</a:t>
              </a:r>
              <a:r>
                <a:rPr lang="en-US" dirty="0">
                  <a:solidFill>
                    <a:schemeClr val="tx1"/>
                  </a:solidFill>
                </a:rPr>
                <a:t>: To s</a:t>
              </a:r>
              <a:r>
                <a:rPr lang="en-US" kern="1200" dirty="0">
                  <a:solidFill>
                    <a:schemeClr val="tx1"/>
                  </a:solidFill>
                </a:rPr>
                <a:t>tudy factors influencing clinical trial efficiency and drug approval rates</a:t>
              </a:r>
              <a:endParaRPr lang="en-SG" kern="1200" dirty="0">
                <a:solidFill>
                  <a:schemeClr val="tx1"/>
                </a:solidFill>
              </a:endParaRPr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2232BF4A-2888-3CA9-1B1B-8ECF448286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25000"/>
                      </a14:imgEffect>
                    </a14:imgLayer>
                  </a14:imgProps>
                </a:ext>
              </a:extLst>
            </a:blip>
            <a:srcRect l="28426" t="3866" r="44360" b="43373"/>
            <a:stretch>
              <a:fillRect/>
            </a:stretch>
          </p:blipFill>
          <p:spPr>
            <a:xfrm flipH="1">
              <a:off x="8268254" y="1959415"/>
              <a:ext cx="2088880" cy="1800000"/>
            </a:xfrm>
            <a:prstGeom prst="roundRect">
              <a:avLst>
                <a:gd name="adj" fmla="val 16667"/>
              </a:avLst>
            </a:prstGeom>
            <a:ln w="19050">
              <a:solidFill>
                <a:srgbClr val="265068"/>
              </a:solidFill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0" prst="relaxedInset"/>
              <a:contourClr>
                <a:srgbClr val="969696"/>
              </a:contourClr>
            </a:sp3d>
          </p:spPr>
        </p:pic>
      </p:grpSp>
    </p:spTree>
    <p:extLst>
      <p:ext uri="{BB962C8B-B14F-4D97-AF65-F5344CB8AC3E}">
        <p14:creationId xmlns:p14="http://schemas.microsoft.com/office/powerpoint/2010/main" val="662669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84E1A3-1117-E69E-6CFA-42B186F010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1">
            <a:extLst>
              <a:ext uri="{FF2B5EF4-FFF2-40B4-BE49-F238E27FC236}">
                <a16:creationId xmlns:a16="http://schemas.microsoft.com/office/drawing/2014/main" id="{9F8A6E24-CA52-ECAF-1A44-E4827325A0A3}"/>
              </a:ext>
            </a:extLst>
          </p:cNvPr>
          <p:cNvSpPr txBox="1">
            <a:spLocks/>
          </p:cNvSpPr>
          <p:nvPr/>
        </p:nvSpPr>
        <p:spPr>
          <a:xfrm>
            <a:off x="622800" y="260648"/>
            <a:ext cx="10493851" cy="1066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Pharma Trends over Time (2005 – 2025)</a:t>
            </a:r>
          </a:p>
        </p:txBody>
      </p:sp>
      <p:sp>
        <p:nvSpPr>
          <p:cNvPr id="8" name="Content Placeholder 13">
            <a:extLst>
              <a:ext uri="{FF2B5EF4-FFF2-40B4-BE49-F238E27FC236}">
                <a16:creationId xmlns:a16="http://schemas.microsoft.com/office/drawing/2014/main" id="{1F1E8048-F478-DE9A-9C63-3C6BFE4230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9836" y="5661247"/>
            <a:ext cx="8106630" cy="1008113"/>
          </a:xfrm>
        </p:spPr>
        <p:txBody>
          <a:bodyPr>
            <a:normAutofit/>
          </a:bodyPr>
          <a:lstStyle/>
          <a:p>
            <a:pPr marL="288000">
              <a:lnSpc>
                <a:spcPct val="150000"/>
              </a:lnSpc>
              <a:spcBef>
                <a:spcPts val="100"/>
              </a:spcBef>
              <a:buFont typeface="Wingdings" panose="05000000000000000000" pitchFamily="2" charset="2"/>
              <a:buChar char="Ø"/>
            </a:pPr>
            <a:r>
              <a:rPr lang="en-US" sz="1600" dirty="0"/>
              <a:t>Huge fluctuations in drug approvals over time due to complex trial variables involved.</a:t>
            </a:r>
          </a:p>
          <a:p>
            <a:pPr marL="288000">
              <a:lnSpc>
                <a:spcPct val="150000"/>
              </a:lnSpc>
              <a:spcBef>
                <a:spcPts val="100"/>
              </a:spcBef>
              <a:buFont typeface="Wingdings" panose="05000000000000000000" pitchFamily="2" charset="2"/>
              <a:buChar char="Ø"/>
            </a:pPr>
            <a:r>
              <a:rPr lang="en-US" sz="1600" dirty="0"/>
              <a:t>Phase 1 and 2 clinical trials declined significantly due to Covid-19 from 2019 onwards.</a:t>
            </a:r>
            <a:endParaRPr lang="en-SG" sz="1600" b="1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531F742-30D1-456C-D0EB-C5A49A685999}"/>
              </a:ext>
            </a:extLst>
          </p:cNvPr>
          <p:cNvCxnSpPr>
            <a:cxnSpLocks/>
          </p:cNvCxnSpPr>
          <p:nvPr/>
        </p:nvCxnSpPr>
        <p:spPr>
          <a:xfrm>
            <a:off x="693812" y="1346400"/>
            <a:ext cx="10801200" cy="0"/>
          </a:xfrm>
          <a:prstGeom prst="line">
            <a:avLst/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4C5BF370-0BB0-6BFB-E949-63D93F4B9EC0}"/>
              </a:ext>
            </a:extLst>
          </p:cNvPr>
          <p:cNvGrpSpPr/>
          <p:nvPr/>
        </p:nvGrpSpPr>
        <p:grpSpPr>
          <a:xfrm>
            <a:off x="477789" y="1844824"/>
            <a:ext cx="5328591" cy="3600400"/>
            <a:chOff x="390259" y="1844824"/>
            <a:chExt cx="5328591" cy="3600400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36D91A31-DB9B-6A13-6B6B-E6BE6B95650B}"/>
                </a:ext>
              </a:extLst>
            </p:cNvPr>
            <p:cNvGrpSpPr/>
            <p:nvPr/>
          </p:nvGrpSpPr>
          <p:grpSpPr>
            <a:xfrm>
              <a:off x="765820" y="1844824"/>
              <a:ext cx="4953030" cy="3600400"/>
              <a:chOff x="651948" y="1801803"/>
              <a:chExt cx="4953030" cy="3600400"/>
            </a:xfrm>
          </p:grpSpPr>
          <p:pic>
            <p:nvPicPr>
              <p:cNvPr id="17" name="Picture 16" descr="A graph showing the number of drugs approved over time&#10;&#10;AI-generated content may be incorrect.">
                <a:extLst>
                  <a:ext uri="{FF2B5EF4-FFF2-40B4-BE49-F238E27FC236}">
                    <a16:creationId xmlns:a16="http://schemas.microsoft.com/office/drawing/2014/main" id="{E1C0F307-B1CB-9A6D-EB8F-67F2D0B21B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l="9793" t="11316" r="9542" b="15123"/>
              <a:stretch>
                <a:fillRect/>
              </a:stretch>
            </p:blipFill>
            <p:spPr>
              <a:xfrm>
                <a:off x="924978" y="2209603"/>
                <a:ext cx="4680000" cy="2667349"/>
              </a:xfrm>
              <a:prstGeom prst="rect">
                <a:avLst/>
              </a:prstGeom>
            </p:spPr>
          </p:pic>
          <p:pic>
            <p:nvPicPr>
              <p:cNvPr id="22" name="Picture 21" descr="A graph showing the number of drugs approved over time&#10;&#10;AI-generated content may be incorrect.">
                <a:extLst>
                  <a:ext uri="{FF2B5EF4-FFF2-40B4-BE49-F238E27FC236}">
                    <a16:creationId xmlns:a16="http://schemas.microsoft.com/office/drawing/2014/main" id="{3BD4DDEE-241A-A6FC-E401-30938C30E8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l="6086" t="8969" r="90257" b="13583"/>
              <a:stretch>
                <a:fillRect/>
              </a:stretch>
            </p:blipFill>
            <p:spPr>
              <a:xfrm>
                <a:off x="651948" y="2129073"/>
                <a:ext cx="212209" cy="2808311"/>
              </a:xfrm>
              <a:prstGeom prst="rect">
                <a:avLst/>
              </a:prstGeom>
            </p:spPr>
          </p:pic>
          <p:pic>
            <p:nvPicPr>
              <p:cNvPr id="23" name="Picture 22" descr="A graph showing the number of drugs approved over time&#10;&#10;AI-generated content may be incorrect.">
                <a:extLst>
                  <a:ext uri="{FF2B5EF4-FFF2-40B4-BE49-F238E27FC236}">
                    <a16:creationId xmlns:a16="http://schemas.microsoft.com/office/drawing/2014/main" id="{B1B53FF2-142F-6D16-A73C-5AF389E0F5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l="9793" t="84667" r="9541" b="11235"/>
              <a:stretch>
                <a:fillRect/>
              </a:stretch>
            </p:blipFill>
            <p:spPr>
              <a:xfrm>
                <a:off x="924978" y="4936603"/>
                <a:ext cx="4680000" cy="148581"/>
              </a:xfrm>
              <a:prstGeom prst="rect">
                <a:avLst/>
              </a:prstGeom>
            </p:spPr>
          </p:pic>
          <p:sp>
            <p:nvSpPr>
              <p:cNvPr id="24" name="object 8">
                <a:extLst>
                  <a:ext uri="{FF2B5EF4-FFF2-40B4-BE49-F238E27FC236}">
                    <a16:creationId xmlns:a16="http://schemas.microsoft.com/office/drawing/2014/main" id="{6CA039F4-0F6A-F34F-911F-D58457ED4C08}"/>
                  </a:ext>
                </a:extLst>
              </p:cNvPr>
              <p:cNvSpPr txBox="1"/>
              <p:nvPr/>
            </p:nvSpPr>
            <p:spPr>
              <a:xfrm>
                <a:off x="924978" y="1801803"/>
                <a:ext cx="4656872" cy="259045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 algn="ctr">
                  <a:lnSpc>
                    <a:spcPct val="100000"/>
                  </a:lnSpc>
                  <a:spcBef>
                    <a:spcPts val="100"/>
                  </a:spcBef>
                </a:pPr>
                <a:r>
                  <a:rPr lang="en-US" sz="1600" b="1" spc="-25" dirty="0">
                    <a:solidFill>
                      <a:srgbClr val="252423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Number of Drugs Approved over Time</a:t>
                </a:r>
                <a:endParaRPr sz="16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7" name="object 8">
                <a:extLst>
                  <a:ext uri="{FF2B5EF4-FFF2-40B4-BE49-F238E27FC236}">
                    <a16:creationId xmlns:a16="http://schemas.microsoft.com/office/drawing/2014/main" id="{AB444B3E-81C6-9CE9-4F48-1068EBF40C28}"/>
                  </a:ext>
                </a:extLst>
              </p:cNvPr>
              <p:cNvSpPr txBox="1"/>
              <p:nvPr/>
            </p:nvSpPr>
            <p:spPr>
              <a:xfrm>
                <a:off x="924977" y="5173935"/>
                <a:ext cx="4656871" cy="228268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 algn="ctr">
                  <a:lnSpc>
                    <a:spcPct val="100000"/>
                  </a:lnSpc>
                  <a:spcBef>
                    <a:spcPts val="100"/>
                  </a:spcBef>
                </a:pPr>
                <a:r>
                  <a:rPr lang="en-US" sz="1400" spc="-25" dirty="0">
                    <a:solidFill>
                      <a:srgbClr val="252423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Year of First Approval</a:t>
                </a:r>
                <a:endParaRPr sz="14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2" name="object 8">
              <a:extLst>
                <a:ext uri="{FF2B5EF4-FFF2-40B4-BE49-F238E27FC236}">
                  <a16:creationId xmlns:a16="http://schemas.microsoft.com/office/drawing/2014/main" id="{887D6F59-CEA8-C811-386F-518E190A139D}"/>
                </a:ext>
              </a:extLst>
            </p:cNvPr>
            <p:cNvSpPr txBox="1"/>
            <p:nvPr/>
          </p:nvSpPr>
          <p:spPr>
            <a:xfrm rot="16200000">
              <a:off x="-815630" y="3466823"/>
              <a:ext cx="2640045" cy="228268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00"/>
                </a:spcBef>
              </a:pPr>
              <a:r>
                <a:rPr lang="en-US" sz="1400" spc="-25" dirty="0">
                  <a:solidFill>
                    <a:srgbClr val="252423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No. of Approved Drugs</a:t>
              </a:r>
              <a:endParaRPr sz="14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9864930D-0AD2-1821-0482-95782DF4A733}"/>
              </a:ext>
            </a:extLst>
          </p:cNvPr>
          <p:cNvGrpSpPr/>
          <p:nvPr/>
        </p:nvGrpSpPr>
        <p:grpSpPr>
          <a:xfrm>
            <a:off x="6166420" y="1846260"/>
            <a:ext cx="5544615" cy="3598964"/>
            <a:chOff x="5878389" y="1846260"/>
            <a:chExt cx="5544615" cy="3598964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A9B6DCE5-C8ED-D278-5FCB-8275716A3AE8}"/>
                </a:ext>
              </a:extLst>
            </p:cNvPr>
            <p:cNvGrpSpPr/>
            <p:nvPr/>
          </p:nvGrpSpPr>
          <p:grpSpPr>
            <a:xfrm>
              <a:off x="6246812" y="1846260"/>
              <a:ext cx="5176192" cy="3598964"/>
              <a:chOff x="6238428" y="1801803"/>
              <a:chExt cx="5176192" cy="3598964"/>
            </a:xfrm>
          </p:grpSpPr>
          <p:pic>
            <p:nvPicPr>
              <p:cNvPr id="21" name="Picture 20" descr="A graph showing the number of trial per phase over time&#10;&#10;AI-generated content may be incorrect.">
                <a:extLst>
                  <a:ext uri="{FF2B5EF4-FFF2-40B4-BE49-F238E27FC236}">
                    <a16:creationId xmlns:a16="http://schemas.microsoft.com/office/drawing/2014/main" id="{D59A307E-EAC7-488E-C92E-C571CE62A6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 l="9869" t="11474" r="9648" b="15716"/>
              <a:stretch>
                <a:fillRect/>
              </a:stretch>
            </p:blipFill>
            <p:spPr>
              <a:xfrm>
                <a:off x="6606977" y="2216477"/>
                <a:ext cx="4680000" cy="2646099"/>
              </a:xfrm>
              <a:prstGeom prst="rect">
                <a:avLst/>
              </a:prstGeom>
            </p:spPr>
          </p:pic>
          <p:sp>
            <p:nvSpPr>
              <p:cNvPr id="26" name="object 8">
                <a:extLst>
                  <a:ext uri="{FF2B5EF4-FFF2-40B4-BE49-F238E27FC236}">
                    <a16:creationId xmlns:a16="http://schemas.microsoft.com/office/drawing/2014/main" id="{1B2C570F-5018-B987-8312-242C2E86273B}"/>
                  </a:ext>
                </a:extLst>
              </p:cNvPr>
              <p:cNvSpPr txBox="1"/>
              <p:nvPr/>
            </p:nvSpPr>
            <p:spPr>
              <a:xfrm>
                <a:off x="6606975" y="1801803"/>
                <a:ext cx="4679999" cy="259045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 algn="ctr">
                  <a:lnSpc>
                    <a:spcPct val="100000"/>
                  </a:lnSpc>
                  <a:spcBef>
                    <a:spcPts val="100"/>
                  </a:spcBef>
                </a:pPr>
                <a:r>
                  <a:rPr lang="en-US" sz="1600" b="1" spc="-25" dirty="0">
                    <a:solidFill>
                      <a:srgbClr val="252423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Number of Clinical Trials per Phase over Time</a:t>
                </a:r>
                <a:endParaRPr sz="16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8" name="object 8">
                <a:extLst>
                  <a:ext uri="{FF2B5EF4-FFF2-40B4-BE49-F238E27FC236}">
                    <a16:creationId xmlns:a16="http://schemas.microsoft.com/office/drawing/2014/main" id="{0DCDC250-0AC6-DE48-44F0-7326AFAA4C33}"/>
                  </a:ext>
                </a:extLst>
              </p:cNvPr>
              <p:cNvSpPr txBox="1"/>
              <p:nvPr/>
            </p:nvSpPr>
            <p:spPr>
              <a:xfrm>
                <a:off x="6606976" y="5172499"/>
                <a:ext cx="4679998" cy="228268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 algn="ctr">
                  <a:lnSpc>
                    <a:spcPct val="100000"/>
                  </a:lnSpc>
                  <a:spcBef>
                    <a:spcPts val="100"/>
                  </a:spcBef>
                </a:pPr>
                <a:r>
                  <a:rPr lang="en-US" sz="1400" spc="-25" dirty="0">
                    <a:solidFill>
                      <a:srgbClr val="252423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Year</a:t>
                </a:r>
                <a:endParaRPr sz="14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pic>
            <p:nvPicPr>
              <p:cNvPr id="29" name="Picture 28" descr="A graph showing the number of trial per phase over time&#10;&#10;AI-generated content may be incorrect.">
                <a:extLst>
                  <a:ext uri="{FF2B5EF4-FFF2-40B4-BE49-F238E27FC236}">
                    <a16:creationId xmlns:a16="http://schemas.microsoft.com/office/drawing/2014/main" id="{E7DF089B-23F3-8832-7CD3-0DD03AB1C4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 l="4625" t="9196" r="90228" b="15716"/>
              <a:stretch>
                <a:fillRect/>
              </a:stretch>
            </p:blipFill>
            <p:spPr>
              <a:xfrm>
                <a:off x="6238428" y="2132856"/>
                <a:ext cx="299294" cy="2728886"/>
              </a:xfrm>
              <a:prstGeom prst="rect">
                <a:avLst/>
              </a:prstGeom>
            </p:spPr>
          </p:pic>
          <p:pic>
            <p:nvPicPr>
              <p:cNvPr id="30" name="Picture 29" descr="A graph showing the number of trial per phase over time&#10;&#10;AI-generated content may be incorrect.">
                <a:extLst>
                  <a:ext uri="{FF2B5EF4-FFF2-40B4-BE49-F238E27FC236}">
                    <a16:creationId xmlns:a16="http://schemas.microsoft.com/office/drawing/2014/main" id="{EFBF934D-F239-7FB9-ED65-F67ECD14D3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 l="9869" t="84530" r="7453" b="11382"/>
              <a:stretch>
                <a:fillRect/>
              </a:stretch>
            </p:blipFill>
            <p:spPr>
              <a:xfrm>
                <a:off x="6606977" y="4935168"/>
                <a:ext cx="4807643" cy="148580"/>
              </a:xfrm>
              <a:prstGeom prst="rect">
                <a:avLst/>
              </a:prstGeom>
            </p:spPr>
          </p:pic>
        </p:grpSp>
        <p:sp>
          <p:nvSpPr>
            <p:cNvPr id="3" name="object 8">
              <a:extLst>
                <a:ext uri="{FF2B5EF4-FFF2-40B4-BE49-F238E27FC236}">
                  <a16:creationId xmlns:a16="http://schemas.microsoft.com/office/drawing/2014/main" id="{FD1FC086-83DC-5F16-FCEA-054118CF4593}"/>
                </a:ext>
              </a:extLst>
            </p:cNvPr>
            <p:cNvSpPr txBox="1"/>
            <p:nvPr/>
          </p:nvSpPr>
          <p:spPr>
            <a:xfrm rot="16200000">
              <a:off x="4668345" y="3462667"/>
              <a:ext cx="2648355" cy="228268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00"/>
                </a:spcBef>
              </a:pPr>
              <a:r>
                <a:rPr lang="en-US" sz="1400" spc="-25" dirty="0">
                  <a:solidFill>
                    <a:srgbClr val="252423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No. of Trials Conducted</a:t>
              </a:r>
              <a:endParaRPr sz="14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66077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BC9F31-EFCE-160E-18D7-F46BE1177D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1">
            <a:extLst>
              <a:ext uri="{FF2B5EF4-FFF2-40B4-BE49-F238E27FC236}">
                <a16:creationId xmlns:a16="http://schemas.microsoft.com/office/drawing/2014/main" id="{A0040971-FE01-A94A-D6C3-9E4297D99790}"/>
              </a:ext>
            </a:extLst>
          </p:cNvPr>
          <p:cNvSpPr txBox="1">
            <a:spLocks/>
          </p:cNvSpPr>
          <p:nvPr/>
        </p:nvSpPr>
        <p:spPr>
          <a:xfrm>
            <a:off x="622800" y="260648"/>
            <a:ext cx="10493851" cy="1066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Effect of Trial Variables on Clinical Trial Duration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1749AA4-8180-36D4-14FF-0E68778F3EFE}"/>
              </a:ext>
            </a:extLst>
          </p:cNvPr>
          <p:cNvCxnSpPr>
            <a:cxnSpLocks/>
          </p:cNvCxnSpPr>
          <p:nvPr/>
        </p:nvCxnSpPr>
        <p:spPr>
          <a:xfrm>
            <a:off x="693812" y="1346400"/>
            <a:ext cx="10801200" cy="0"/>
          </a:xfrm>
          <a:prstGeom prst="line">
            <a:avLst/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13">
            <a:extLst>
              <a:ext uri="{FF2B5EF4-FFF2-40B4-BE49-F238E27FC236}">
                <a16:creationId xmlns:a16="http://schemas.microsoft.com/office/drawing/2014/main" id="{5F4C5CE7-B908-15F7-B912-06F9D623CAF1}"/>
              </a:ext>
            </a:extLst>
          </p:cNvPr>
          <p:cNvSpPr txBox="1">
            <a:spLocks/>
          </p:cNvSpPr>
          <p:nvPr/>
        </p:nvSpPr>
        <p:spPr>
          <a:xfrm>
            <a:off x="909836" y="5661247"/>
            <a:ext cx="9865096" cy="10081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531" indent="-228531" algn="l" defTabSz="914126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594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657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720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6783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3846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08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1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8000">
              <a:lnSpc>
                <a:spcPct val="150000"/>
              </a:lnSpc>
              <a:spcBef>
                <a:spcPts val="100"/>
              </a:spcBef>
              <a:buFont typeface="Wingdings" panose="05000000000000000000" pitchFamily="2" charset="2"/>
              <a:buChar char="Ø"/>
            </a:pPr>
            <a:r>
              <a:rPr lang="en-US" sz="1600" dirty="0"/>
              <a:t>Longest trial duration for clinical trials testing cancer drugs.</a:t>
            </a:r>
          </a:p>
          <a:p>
            <a:pPr marL="288000">
              <a:lnSpc>
                <a:spcPct val="150000"/>
              </a:lnSpc>
              <a:spcBef>
                <a:spcPts val="100"/>
              </a:spcBef>
              <a:buFont typeface="Wingdings" panose="05000000000000000000" pitchFamily="2" charset="2"/>
              <a:buChar char="Ø"/>
            </a:pPr>
            <a:r>
              <a:rPr lang="en-US" sz="1600" dirty="0"/>
              <a:t>Network (research consortiums) sponsors have a strong focus on cancer research, same as cancer centers.</a:t>
            </a:r>
            <a:endParaRPr lang="en-SG" sz="1600" b="1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48688CF-0215-B58D-EAC4-ADDC17C69D5C}"/>
              </a:ext>
            </a:extLst>
          </p:cNvPr>
          <p:cNvGrpSpPr/>
          <p:nvPr/>
        </p:nvGrpSpPr>
        <p:grpSpPr>
          <a:xfrm>
            <a:off x="6166420" y="1772816"/>
            <a:ext cx="5428709" cy="3843405"/>
            <a:chOff x="6166420" y="1772816"/>
            <a:chExt cx="5428709" cy="3843405"/>
          </a:xfrm>
        </p:grpSpPr>
        <p:pic>
          <p:nvPicPr>
            <p:cNvPr id="3" name="Picture 2" descr="A blue and red graph&#10;&#10;AI-generated content may be incorrect.">
              <a:extLst>
                <a:ext uri="{FF2B5EF4-FFF2-40B4-BE49-F238E27FC236}">
                  <a16:creationId xmlns:a16="http://schemas.microsoft.com/office/drawing/2014/main" id="{4BCB1740-2FD8-D52F-1B2C-0229F07386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5453" t="17715" r="52035" b="16499"/>
            <a:stretch>
              <a:fillRect/>
            </a:stretch>
          </p:blipFill>
          <p:spPr>
            <a:xfrm>
              <a:off x="6743020" y="2204064"/>
              <a:ext cx="4824000" cy="2737104"/>
            </a:xfrm>
            <a:prstGeom prst="rect">
              <a:avLst/>
            </a:prstGeom>
          </p:spPr>
        </p:pic>
        <p:sp>
          <p:nvSpPr>
            <p:cNvPr id="20" name="object 8">
              <a:extLst>
                <a:ext uri="{FF2B5EF4-FFF2-40B4-BE49-F238E27FC236}">
                  <a16:creationId xmlns:a16="http://schemas.microsoft.com/office/drawing/2014/main" id="{AF966031-2D2B-C7C7-12B8-6BB6FBFF8B41}"/>
                </a:ext>
              </a:extLst>
            </p:cNvPr>
            <p:cNvSpPr txBox="1"/>
            <p:nvPr/>
          </p:nvSpPr>
          <p:spPr>
            <a:xfrm>
              <a:off x="6735130" y="1772816"/>
              <a:ext cx="4766340" cy="25904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00"/>
                </a:spcBef>
              </a:pPr>
              <a:r>
                <a:rPr lang="en-US" sz="1600" b="1" spc="-25" dirty="0">
                  <a:solidFill>
                    <a:srgbClr val="252423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Median Trial Duration by Sponsor Type</a:t>
              </a:r>
              <a:endParaRPr sz="16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1" name="object 8">
              <a:extLst>
                <a:ext uri="{FF2B5EF4-FFF2-40B4-BE49-F238E27FC236}">
                  <a16:creationId xmlns:a16="http://schemas.microsoft.com/office/drawing/2014/main" id="{38392252-FDD3-9A7D-E954-C362EC88A182}"/>
                </a:ext>
              </a:extLst>
            </p:cNvPr>
            <p:cNvSpPr txBox="1"/>
            <p:nvPr/>
          </p:nvSpPr>
          <p:spPr>
            <a:xfrm rot="16200000">
              <a:off x="4923652" y="3438131"/>
              <a:ext cx="2713804" cy="228268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00"/>
                </a:spcBef>
              </a:pPr>
              <a:r>
                <a:rPr lang="en-US" sz="1400" spc="-25" dirty="0">
                  <a:solidFill>
                    <a:srgbClr val="252423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Years</a:t>
              </a:r>
              <a:endParaRPr sz="14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22" name="Picture 21" descr="A graph of different colored bars&#10;&#10;AI-generated content may be incorrect.">
              <a:extLst>
                <a:ext uri="{FF2B5EF4-FFF2-40B4-BE49-F238E27FC236}">
                  <a16:creationId xmlns:a16="http://schemas.microsoft.com/office/drawing/2014/main" id="{D79D4DCE-DF01-6510-4CF9-02202FE7F92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2964" t="18039" r="94761" b="15231"/>
            <a:stretch>
              <a:fillRect/>
            </a:stretch>
          </p:blipFill>
          <p:spPr>
            <a:xfrm>
              <a:off x="6381410" y="2195023"/>
              <a:ext cx="258300" cy="2777721"/>
            </a:xfrm>
            <a:prstGeom prst="rect">
              <a:avLst/>
            </a:prstGeom>
          </p:spPr>
        </p:pic>
        <p:pic>
          <p:nvPicPr>
            <p:cNvPr id="23" name="Picture 22" descr="A graph of different colored bars&#10;&#10;AI-generated content may be incorrect.">
              <a:extLst>
                <a:ext uri="{FF2B5EF4-FFF2-40B4-BE49-F238E27FC236}">
                  <a16:creationId xmlns:a16="http://schemas.microsoft.com/office/drawing/2014/main" id="{096E5FA3-6A6F-E034-70C0-1602FC68B0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3479" t="84323" r="53555" b="1106"/>
            <a:stretch>
              <a:fillRect/>
            </a:stretch>
          </p:blipFill>
          <p:spPr>
            <a:xfrm>
              <a:off x="6573693" y="5009691"/>
              <a:ext cx="4877586" cy="606530"/>
            </a:xfrm>
            <a:prstGeom prst="rect">
              <a:avLst/>
            </a:prstGeom>
          </p:spPr>
        </p:pic>
        <p:sp>
          <p:nvSpPr>
            <p:cNvPr id="29" name="object 8">
              <a:extLst>
                <a:ext uri="{FF2B5EF4-FFF2-40B4-BE49-F238E27FC236}">
                  <a16:creationId xmlns:a16="http://schemas.microsoft.com/office/drawing/2014/main" id="{E58C1737-C341-C6DE-FA22-932F9CD5E609}"/>
                </a:ext>
              </a:extLst>
            </p:cNvPr>
            <p:cNvSpPr txBox="1"/>
            <p:nvPr/>
          </p:nvSpPr>
          <p:spPr>
            <a:xfrm>
              <a:off x="10916291" y="2120612"/>
              <a:ext cx="678838" cy="228268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00"/>
                </a:spcBef>
              </a:pPr>
              <a:r>
                <a:rPr lang="en-US" sz="1400" spc="-25" dirty="0">
                  <a:solidFill>
                    <a:srgbClr val="1E90FF"/>
                  </a:solidFill>
                  <a:latin typeface="+mj-lt"/>
                  <a:cs typeface="Segoe UI" panose="020B0502040204020203" pitchFamily="34" charset="0"/>
                </a:rPr>
                <a:t>7.2 yrs</a:t>
              </a:r>
              <a:endParaRPr sz="1400" dirty="0">
                <a:solidFill>
                  <a:srgbClr val="1E90FF"/>
                </a:solidFill>
                <a:latin typeface="+mj-lt"/>
                <a:cs typeface="Segoe UI" panose="020B0502040204020203" pitchFamily="34" charset="0"/>
              </a:endParaRPr>
            </a:p>
          </p:txBody>
        </p:sp>
        <p:sp>
          <p:nvSpPr>
            <p:cNvPr id="30" name="object 8">
              <a:extLst>
                <a:ext uri="{FF2B5EF4-FFF2-40B4-BE49-F238E27FC236}">
                  <a16:creationId xmlns:a16="http://schemas.microsoft.com/office/drawing/2014/main" id="{0D2B36E7-DE2C-6899-172B-29F2998615D7}"/>
                </a:ext>
              </a:extLst>
            </p:cNvPr>
            <p:cNvSpPr txBox="1"/>
            <p:nvPr/>
          </p:nvSpPr>
          <p:spPr>
            <a:xfrm>
              <a:off x="10392883" y="2787114"/>
              <a:ext cx="678838" cy="228268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00"/>
                </a:spcBef>
              </a:pPr>
              <a:r>
                <a:rPr lang="en-US" sz="1400" spc="-25" dirty="0">
                  <a:solidFill>
                    <a:srgbClr val="1E90FF"/>
                  </a:solidFill>
                  <a:latin typeface="+mj-lt"/>
                  <a:cs typeface="Segoe UI" panose="020B0502040204020203" pitchFamily="34" charset="0"/>
                </a:rPr>
                <a:t>5.3 yrs</a:t>
              </a:r>
              <a:endParaRPr sz="1400" dirty="0">
                <a:solidFill>
                  <a:srgbClr val="1E90FF"/>
                </a:solidFill>
                <a:latin typeface="+mj-lt"/>
                <a:cs typeface="Segoe UI" panose="020B0502040204020203" pitchFamily="34" charset="0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7F384609-9489-F202-0749-1318243EBF5F}"/>
              </a:ext>
            </a:extLst>
          </p:cNvPr>
          <p:cNvGrpSpPr/>
          <p:nvPr/>
        </p:nvGrpSpPr>
        <p:grpSpPr>
          <a:xfrm>
            <a:off x="465544" y="1774373"/>
            <a:ext cx="5564429" cy="3781805"/>
            <a:chOff x="465544" y="1774373"/>
            <a:chExt cx="5564429" cy="3781805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A7B1C502-A3D8-3A58-99CE-C09BA1FBE0A0}"/>
                </a:ext>
              </a:extLst>
            </p:cNvPr>
            <p:cNvGrpSpPr/>
            <p:nvPr/>
          </p:nvGrpSpPr>
          <p:grpSpPr>
            <a:xfrm>
              <a:off x="465544" y="1774373"/>
              <a:ext cx="5556860" cy="3781805"/>
              <a:chOff x="537552" y="1729795"/>
              <a:chExt cx="5556860" cy="3781805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CA4FA8E2-6AFB-A568-B5A6-33BCBE96696F}"/>
                  </a:ext>
                </a:extLst>
              </p:cNvPr>
              <p:cNvGrpSpPr/>
              <p:nvPr/>
            </p:nvGrpSpPr>
            <p:grpSpPr>
              <a:xfrm>
                <a:off x="820603" y="2173460"/>
                <a:ext cx="5273809" cy="3338140"/>
                <a:chOff x="871973" y="2557304"/>
                <a:chExt cx="4698478" cy="2973976"/>
              </a:xfrm>
            </p:grpSpPr>
            <p:pic>
              <p:nvPicPr>
                <p:cNvPr id="12" name="Picture 11" descr="A graph of different colored bars&#10;&#10;AI-generated content may be incorrect.">
                  <a:extLst>
                    <a:ext uri="{FF2B5EF4-FFF2-40B4-BE49-F238E27FC236}">
                      <a16:creationId xmlns:a16="http://schemas.microsoft.com/office/drawing/2014/main" id="{C6346642-9ED1-3FD5-E453-CDED4665EDB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rcRect l="52134" t="18129" r="4745" b="16440"/>
                <a:stretch>
                  <a:fillRect/>
                </a:stretch>
              </p:blipFill>
              <p:spPr>
                <a:xfrm>
                  <a:off x="1195776" y="2560542"/>
                  <a:ext cx="4345480" cy="2417751"/>
                </a:xfrm>
                <a:prstGeom prst="rect">
                  <a:avLst/>
                </a:prstGeom>
              </p:spPr>
            </p:pic>
            <p:pic>
              <p:nvPicPr>
                <p:cNvPr id="14" name="Picture 13" descr="A graph of different colored bars&#10;&#10;AI-generated content may be incorrect.">
                  <a:extLst>
                    <a:ext uri="{FF2B5EF4-FFF2-40B4-BE49-F238E27FC236}">
                      <a16:creationId xmlns:a16="http://schemas.microsoft.com/office/drawing/2014/main" id="{442CE6E6-795E-7AA8-8AFD-F21D9E3395A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rcRect l="48631" t="84547" r="4745" b="2243"/>
                <a:stretch>
                  <a:fillRect/>
                </a:stretch>
              </p:blipFill>
              <p:spPr>
                <a:xfrm>
                  <a:off x="871973" y="5043161"/>
                  <a:ext cx="4698478" cy="488119"/>
                </a:xfrm>
                <a:prstGeom prst="rect">
                  <a:avLst/>
                </a:prstGeom>
              </p:spPr>
            </p:pic>
            <p:pic>
              <p:nvPicPr>
                <p:cNvPr id="15" name="Picture 14" descr="A graph of different colored bars&#10;&#10;AI-generated content may be incorrect.">
                  <a:extLst>
                    <a:ext uri="{FF2B5EF4-FFF2-40B4-BE49-F238E27FC236}">
                      <a16:creationId xmlns:a16="http://schemas.microsoft.com/office/drawing/2014/main" id="{FCBBD461-05F7-3290-3A0A-EA67302868F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rcRect l="49927" t="18129" r="47820" b="14899"/>
                <a:stretch>
                  <a:fillRect/>
                </a:stretch>
              </p:blipFill>
              <p:spPr>
                <a:xfrm>
                  <a:off x="894899" y="2557304"/>
                  <a:ext cx="227144" cy="2474694"/>
                </a:xfrm>
                <a:prstGeom prst="rect">
                  <a:avLst/>
                </a:prstGeom>
              </p:spPr>
            </p:pic>
          </p:grpSp>
          <p:sp>
            <p:nvSpPr>
              <p:cNvPr id="18" name="object 8">
                <a:extLst>
                  <a:ext uri="{FF2B5EF4-FFF2-40B4-BE49-F238E27FC236}">
                    <a16:creationId xmlns:a16="http://schemas.microsoft.com/office/drawing/2014/main" id="{CB568EE0-B6DE-F571-48D7-817AF895A2BC}"/>
                  </a:ext>
                </a:extLst>
              </p:cNvPr>
              <p:cNvSpPr txBox="1"/>
              <p:nvPr/>
            </p:nvSpPr>
            <p:spPr>
              <a:xfrm rot="16200000">
                <a:off x="-707034" y="3418046"/>
                <a:ext cx="2717440" cy="228268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 algn="ctr">
                  <a:lnSpc>
                    <a:spcPct val="100000"/>
                  </a:lnSpc>
                  <a:spcBef>
                    <a:spcPts val="100"/>
                  </a:spcBef>
                </a:pPr>
                <a:r>
                  <a:rPr lang="en-US" sz="1400" spc="-25" dirty="0">
                    <a:solidFill>
                      <a:srgbClr val="252423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Years</a:t>
                </a:r>
                <a:endParaRPr sz="14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9" name="object 8">
                <a:extLst>
                  <a:ext uri="{FF2B5EF4-FFF2-40B4-BE49-F238E27FC236}">
                    <a16:creationId xmlns:a16="http://schemas.microsoft.com/office/drawing/2014/main" id="{F9EA81D7-BC45-5606-371A-9B03C1B47185}"/>
                  </a:ext>
                </a:extLst>
              </p:cNvPr>
              <p:cNvSpPr txBox="1"/>
              <p:nvPr/>
            </p:nvSpPr>
            <p:spPr>
              <a:xfrm>
                <a:off x="1184056" y="1729795"/>
                <a:ext cx="4766340" cy="259045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 algn="ctr">
                  <a:lnSpc>
                    <a:spcPct val="100000"/>
                  </a:lnSpc>
                  <a:spcBef>
                    <a:spcPts val="100"/>
                  </a:spcBef>
                </a:pPr>
                <a:r>
                  <a:rPr lang="en-US" sz="1600" b="1" spc="-25" dirty="0">
                    <a:solidFill>
                      <a:srgbClr val="252423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Median Trial Duration by Medical Condition</a:t>
                </a:r>
                <a:endParaRPr sz="16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31" name="object 8">
              <a:extLst>
                <a:ext uri="{FF2B5EF4-FFF2-40B4-BE49-F238E27FC236}">
                  <a16:creationId xmlns:a16="http://schemas.microsoft.com/office/drawing/2014/main" id="{B46A8084-E7C5-E721-B6C7-03A6027CC0A4}"/>
                </a:ext>
              </a:extLst>
            </p:cNvPr>
            <p:cNvSpPr txBox="1"/>
            <p:nvPr/>
          </p:nvSpPr>
          <p:spPr>
            <a:xfrm>
              <a:off x="5351135" y="2120612"/>
              <a:ext cx="678838" cy="228268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00"/>
                </a:spcBef>
              </a:pPr>
              <a:r>
                <a:rPr lang="en-US" sz="1400" spc="-25" dirty="0">
                  <a:solidFill>
                    <a:srgbClr val="EF553B"/>
                  </a:solidFill>
                  <a:latin typeface="+mj-lt"/>
                  <a:cs typeface="Segoe UI" panose="020B0502040204020203" pitchFamily="34" charset="0"/>
                </a:rPr>
                <a:t>4.3 yrs</a:t>
              </a:r>
              <a:endParaRPr sz="1400" dirty="0">
                <a:solidFill>
                  <a:srgbClr val="EF553B"/>
                </a:solidFill>
                <a:latin typeface="+mj-lt"/>
                <a:cs typeface="Segoe UI" panose="020B0502040204020203" pitchFamily="34" charset="0"/>
              </a:endParaRPr>
            </a:p>
          </p:txBody>
        </p:sp>
        <p:sp>
          <p:nvSpPr>
            <p:cNvPr id="32" name="object 8">
              <a:extLst>
                <a:ext uri="{FF2B5EF4-FFF2-40B4-BE49-F238E27FC236}">
                  <a16:creationId xmlns:a16="http://schemas.microsoft.com/office/drawing/2014/main" id="{CF2C5A97-4B2A-7681-B646-A1A4D4B297F1}"/>
                </a:ext>
              </a:extLst>
            </p:cNvPr>
            <p:cNvSpPr txBox="1"/>
            <p:nvPr/>
          </p:nvSpPr>
          <p:spPr>
            <a:xfrm>
              <a:off x="4875514" y="2912700"/>
              <a:ext cx="678838" cy="228268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00"/>
                </a:spcBef>
              </a:pPr>
              <a:r>
                <a:rPr lang="en-US" sz="1400" spc="-25" dirty="0">
                  <a:solidFill>
                    <a:srgbClr val="EF553B"/>
                  </a:solidFill>
                  <a:latin typeface="+mj-lt"/>
                  <a:cs typeface="Segoe UI" panose="020B0502040204020203" pitchFamily="34" charset="0"/>
                </a:rPr>
                <a:t>2.9 yrs</a:t>
              </a:r>
              <a:endParaRPr sz="1400" dirty="0">
                <a:solidFill>
                  <a:srgbClr val="EF553B"/>
                </a:solidFill>
                <a:latin typeface="+mj-lt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80953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47C414-378C-E864-ED1F-3CC09D11C3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1">
            <a:extLst>
              <a:ext uri="{FF2B5EF4-FFF2-40B4-BE49-F238E27FC236}">
                <a16:creationId xmlns:a16="http://schemas.microsoft.com/office/drawing/2014/main" id="{B5B518C6-477E-A479-E9EF-3438C6ED1A82}"/>
              </a:ext>
            </a:extLst>
          </p:cNvPr>
          <p:cNvSpPr txBox="1">
            <a:spLocks/>
          </p:cNvSpPr>
          <p:nvPr/>
        </p:nvSpPr>
        <p:spPr>
          <a:xfrm>
            <a:off x="622800" y="260648"/>
            <a:ext cx="10493851" cy="1066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Effect of Trial Variables on Clinical Trial Duration</a:t>
            </a:r>
          </a:p>
        </p:txBody>
      </p:sp>
      <p:sp>
        <p:nvSpPr>
          <p:cNvPr id="8" name="Content Placeholder 13">
            <a:extLst>
              <a:ext uri="{FF2B5EF4-FFF2-40B4-BE49-F238E27FC236}">
                <a16:creationId xmlns:a16="http://schemas.microsoft.com/office/drawing/2014/main" id="{0690E2D3-FEEB-408B-D01D-6AFA7227E2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9836" y="5661248"/>
            <a:ext cx="9831210" cy="938340"/>
          </a:xfrm>
        </p:spPr>
        <p:txBody>
          <a:bodyPr>
            <a:normAutofit fontScale="55000" lnSpcReduction="20000"/>
          </a:bodyPr>
          <a:lstStyle/>
          <a:p>
            <a:pPr marL="288000" indent="-230400">
              <a:lnSpc>
                <a:spcPct val="170000"/>
              </a:lnSpc>
              <a:spcBef>
                <a:spcPts val="100"/>
              </a:spcBef>
              <a:buFont typeface="Wingdings" panose="05000000000000000000" pitchFamily="2" charset="2"/>
              <a:buChar char="Ø"/>
            </a:pPr>
            <a:r>
              <a:rPr lang="en-US" sz="2900" dirty="0"/>
              <a:t>Phase 2 studies often explore multiple doses, subgroups, or endpoints, which increases trial duration.</a:t>
            </a:r>
          </a:p>
          <a:p>
            <a:pPr marL="288000" indent="-230400">
              <a:lnSpc>
                <a:spcPct val="170000"/>
              </a:lnSpc>
              <a:spcBef>
                <a:spcPts val="100"/>
              </a:spcBef>
              <a:buFont typeface="Wingdings" panose="05000000000000000000" pitchFamily="2" charset="2"/>
              <a:buChar char="Ø"/>
            </a:pPr>
            <a:r>
              <a:rPr lang="en-US" sz="2900" dirty="0"/>
              <a:t>Attrition rate is much higher for phase 2 trials; more trials are carried out to improve their completion rate.</a:t>
            </a:r>
            <a:endParaRPr lang="en-SG" sz="29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536A95E-7E31-9CEB-0F5D-43B854A7E090}"/>
              </a:ext>
            </a:extLst>
          </p:cNvPr>
          <p:cNvCxnSpPr>
            <a:cxnSpLocks/>
          </p:cNvCxnSpPr>
          <p:nvPr/>
        </p:nvCxnSpPr>
        <p:spPr>
          <a:xfrm>
            <a:off x="693812" y="1346400"/>
            <a:ext cx="10801200" cy="0"/>
          </a:xfrm>
          <a:prstGeom prst="line">
            <a:avLst/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BF35A5B-240E-53DF-C09C-532F5CF89D4A}"/>
              </a:ext>
            </a:extLst>
          </p:cNvPr>
          <p:cNvGrpSpPr/>
          <p:nvPr/>
        </p:nvGrpSpPr>
        <p:grpSpPr>
          <a:xfrm>
            <a:off x="6301295" y="1988840"/>
            <a:ext cx="5409741" cy="3468628"/>
            <a:chOff x="6301295" y="1988840"/>
            <a:chExt cx="5409741" cy="3468628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92EAA172-E62C-4DE6-18F3-6225CCF49BC7}"/>
                </a:ext>
              </a:extLst>
            </p:cNvPr>
            <p:cNvGrpSpPr/>
            <p:nvPr/>
          </p:nvGrpSpPr>
          <p:grpSpPr>
            <a:xfrm>
              <a:off x="6301295" y="1988840"/>
              <a:ext cx="5409741" cy="3211613"/>
              <a:chOff x="6059499" y="2261364"/>
              <a:chExt cx="5409741" cy="3211613"/>
            </a:xfrm>
          </p:grpSpPr>
          <p:pic>
            <p:nvPicPr>
              <p:cNvPr id="24" name="Picture 23" descr="A screenshot of a graph&#10;&#10;AI-generated content may be incorrect.">
                <a:extLst>
                  <a:ext uri="{FF2B5EF4-FFF2-40B4-BE49-F238E27FC236}">
                    <a16:creationId xmlns:a16="http://schemas.microsoft.com/office/drawing/2014/main" id="{BD7044B9-C8F3-E651-9D65-68CF61F2CC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l="13519" t="13178" r="10468" b="18061"/>
              <a:stretch>
                <a:fillRect/>
              </a:stretch>
            </p:blipFill>
            <p:spPr>
              <a:xfrm>
                <a:off x="6765862" y="2672095"/>
                <a:ext cx="4680000" cy="2540117"/>
              </a:xfrm>
              <a:prstGeom prst="rect">
                <a:avLst/>
              </a:prstGeom>
            </p:spPr>
          </p:pic>
          <p:sp>
            <p:nvSpPr>
              <p:cNvPr id="7" name="object 8">
                <a:extLst>
                  <a:ext uri="{FF2B5EF4-FFF2-40B4-BE49-F238E27FC236}">
                    <a16:creationId xmlns:a16="http://schemas.microsoft.com/office/drawing/2014/main" id="{65809786-F4D5-D50B-866D-EF26D71FAB9F}"/>
                  </a:ext>
                </a:extLst>
              </p:cNvPr>
              <p:cNvSpPr txBox="1"/>
              <p:nvPr/>
            </p:nvSpPr>
            <p:spPr>
              <a:xfrm>
                <a:off x="6753130" y="2261364"/>
                <a:ext cx="4677452" cy="259045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 algn="ctr">
                  <a:lnSpc>
                    <a:spcPct val="100000"/>
                  </a:lnSpc>
                  <a:spcBef>
                    <a:spcPts val="100"/>
                  </a:spcBef>
                </a:pPr>
                <a:r>
                  <a:rPr lang="en-US" sz="1600" b="1" spc="-25" dirty="0">
                    <a:solidFill>
                      <a:srgbClr val="252423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Number of Clinical Trials Conducted by Phase</a:t>
                </a:r>
                <a:endParaRPr sz="16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pic>
            <p:nvPicPr>
              <p:cNvPr id="26" name="Picture 25" descr="A screenshot of a graph&#10;&#10;AI-generated content may be incorrect.">
                <a:extLst>
                  <a:ext uri="{FF2B5EF4-FFF2-40B4-BE49-F238E27FC236}">
                    <a16:creationId xmlns:a16="http://schemas.microsoft.com/office/drawing/2014/main" id="{6F7AFEBE-102A-55C1-9A77-A9776A8E9C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l="3770" t="19728" r="86562" b="23744"/>
              <a:stretch>
                <a:fillRect/>
              </a:stretch>
            </p:blipFill>
            <p:spPr>
              <a:xfrm>
                <a:off x="6059499" y="2924945"/>
                <a:ext cx="595253" cy="2088231"/>
              </a:xfrm>
              <a:prstGeom prst="rect">
                <a:avLst/>
              </a:prstGeom>
            </p:spPr>
          </p:pic>
          <p:pic>
            <p:nvPicPr>
              <p:cNvPr id="27" name="Picture 26" descr="A screenshot of a graph&#10;&#10;AI-generated content may be incorrect.">
                <a:extLst>
                  <a:ext uri="{FF2B5EF4-FFF2-40B4-BE49-F238E27FC236}">
                    <a16:creationId xmlns:a16="http://schemas.microsoft.com/office/drawing/2014/main" id="{60264B62-A473-6B05-DBCA-5A9BA3689F8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l="12760" t="82866" r="10468" b="11980"/>
              <a:stretch>
                <a:fillRect/>
              </a:stretch>
            </p:blipFill>
            <p:spPr>
              <a:xfrm>
                <a:off x="6742484" y="5282590"/>
                <a:ext cx="4726756" cy="190387"/>
              </a:xfrm>
              <a:prstGeom prst="rect">
                <a:avLst/>
              </a:prstGeom>
            </p:spPr>
          </p:pic>
        </p:grpSp>
        <p:sp>
          <p:nvSpPr>
            <p:cNvPr id="34" name="object 8">
              <a:extLst>
                <a:ext uri="{FF2B5EF4-FFF2-40B4-BE49-F238E27FC236}">
                  <a16:creationId xmlns:a16="http://schemas.microsoft.com/office/drawing/2014/main" id="{84855477-C794-7A69-D83F-70258E891331}"/>
                </a:ext>
              </a:extLst>
            </p:cNvPr>
            <p:cNvSpPr txBox="1"/>
            <p:nvPr/>
          </p:nvSpPr>
          <p:spPr>
            <a:xfrm>
              <a:off x="6886500" y="5229200"/>
              <a:ext cx="4654748" cy="228268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00"/>
                </a:spcBef>
              </a:pPr>
              <a:r>
                <a:rPr lang="en-US" sz="1400" spc="-25" dirty="0">
                  <a:solidFill>
                    <a:srgbClr val="252423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No. of Trials Conducted</a:t>
              </a:r>
              <a:endParaRPr sz="14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" name="object 8">
              <a:extLst>
                <a:ext uri="{FF2B5EF4-FFF2-40B4-BE49-F238E27FC236}">
                  <a16:creationId xmlns:a16="http://schemas.microsoft.com/office/drawing/2014/main" id="{6CA382EE-8E64-8A0F-560A-A1607710B9B5}"/>
                </a:ext>
              </a:extLst>
            </p:cNvPr>
            <p:cNvSpPr txBox="1"/>
            <p:nvPr/>
          </p:nvSpPr>
          <p:spPr>
            <a:xfrm>
              <a:off x="10558908" y="3563576"/>
              <a:ext cx="678838" cy="228268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00"/>
                </a:spcBef>
              </a:pPr>
              <a:r>
                <a:rPr lang="en-US" sz="1400" b="1" spc="-25" dirty="0">
                  <a:solidFill>
                    <a:schemeClr val="bg1"/>
                  </a:solidFill>
                  <a:latin typeface="+mj-lt"/>
                  <a:cs typeface="Segoe UI" panose="020B0502040204020203" pitchFamily="34" charset="0"/>
                </a:rPr>
                <a:t>4.1k</a:t>
              </a:r>
              <a:endParaRPr sz="1400" b="1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endParaRPr>
            </a:p>
          </p:txBody>
        </p:sp>
        <p:sp>
          <p:nvSpPr>
            <p:cNvPr id="3" name="object 8">
              <a:extLst>
                <a:ext uri="{FF2B5EF4-FFF2-40B4-BE49-F238E27FC236}">
                  <a16:creationId xmlns:a16="http://schemas.microsoft.com/office/drawing/2014/main" id="{806E6083-DBD8-83C9-2045-B31FFFA04BD3}"/>
                </a:ext>
              </a:extLst>
            </p:cNvPr>
            <p:cNvSpPr txBox="1"/>
            <p:nvPr/>
          </p:nvSpPr>
          <p:spPr>
            <a:xfrm>
              <a:off x="9111034" y="2712220"/>
              <a:ext cx="678838" cy="228268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00"/>
                </a:spcBef>
              </a:pPr>
              <a:r>
                <a:rPr lang="en-US" sz="1400" b="1" spc="-25" dirty="0">
                  <a:solidFill>
                    <a:schemeClr val="bg1"/>
                  </a:solidFill>
                  <a:latin typeface="+mj-lt"/>
                  <a:cs typeface="Segoe UI" panose="020B0502040204020203" pitchFamily="34" charset="0"/>
                </a:rPr>
                <a:t>1.8k</a:t>
              </a:r>
              <a:endParaRPr sz="1400" b="1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endParaRPr>
            </a:p>
          </p:txBody>
        </p:sp>
        <p:sp>
          <p:nvSpPr>
            <p:cNvPr id="6" name="object 8">
              <a:extLst>
                <a:ext uri="{FF2B5EF4-FFF2-40B4-BE49-F238E27FC236}">
                  <a16:creationId xmlns:a16="http://schemas.microsoft.com/office/drawing/2014/main" id="{434F25A0-B3F8-997C-9D4C-5BD31329975D}"/>
                </a:ext>
              </a:extLst>
            </p:cNvPr>
            <p:cNvSpPr txBox="1"/>
            <p:nvPr/>
          </p:nvSpPr>
          <p:spPr>
            <a:xfrm>
              <a:off x="9441902" y="4430180"/>
              <a:ext cx="678838" cy="228268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00"/>
                </a:spcBef>
              </a:pPr>
              <a:r>
                <a:rPr lang="en-US" sz="1400" b="1" spc="-25" dirty="0">
                  <a:solidFill>
                    <a:schemeClr val="bg1"/>
                  </a:solidFill>
                  <a:latin typeface="+mj-lt"/>
                  <a:cs typeface="Segoe UI" panose="020B0502040204020203" pitchFamily="34" charset="0"/>
                </a:rPr>
                <a:t>1.8k</a:t>
              </a:r>
              <a:endParaRPr sz="1400" b="1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endParaRPr>
            </a:p>
          </p:txBody>
        </p:sp>
        <p:sp>
          <p:nvSpPr>
            <p:cNvPr id="9" name="object 8">
              <a:extLst>
                <a:ext uri="{FF2B5EF4-FFF2-40B4-BE49-F238E27FC236}">
                  <a16:creationId xmlns:a16="http://schemas.microsoft.com/office/drawing/2014/main" id="{8CC82FBA-3E63-28F9-F893-B07ED0FAC26D}"/>
                </a:ext>
              </a:extLst>
            </p:cNvPr>
            <p:cNvSpPr txBox="1"/>
            <p:nvPr/>
          </p:nvSpPr>
          <p:spPr>
            <a:xfrm>
              <a:off x="7855399" y="2712220"/>
              <a:ext cx="678838" cy="228268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00"/>
                </a:spcBef>
              </a:pPr>
              <a:r>
                <a:rPr lang="en-US" sz="1400" b="1" spc="-25" dirty="0">
                  <a:latin typeface="+mj-lt"/>
                  <a:cs typeface="Segoe UI" panose="020B0502040204020203" pitchFamily="34" charset="0"/>
                </a:rPr>
                <a:t>8.5k</a:t>
              </a:r>
              <a:endParaRPr sz="1400" b="1" dirty="0">
                <a:latin typeface="+mj-lt"/>
                <a:cs typeface="Segoe UI" panose="020B0502040204020203" pitchFamily="34" charset="0"/>
              </a:endParaRPr>
            </a:p>
          </p:txBody>
        </p:sp>
        <p:sp>
          <p:nvSpPr>
            <p:cNvPr id="10" name="object 8">
              <a:extLst>
                <a:ext uri="{FF2B5EF4-FFF2-40B4-BE49-F238E27FC236}">
                  <a16:creationId xmlns:a16="http://schemas.microsoft.com/office/drawing/2014/main" id="{393187DC-AE86-911C-BC5F-38C981C2760A}"/>
                </a:ext>
              </a:extLst>
            </p:cNvPr>
            <p:cNvSpPr txBox="1"/>
            <p:nvPr/>
          </p:nvSpPr>
          <p:spPr>
            <a:xfrm>
              <a:off x="8422416" y="3582402"/>
              <a:ext cx="678838" cy="228268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00"/>
                </a:spcBef>
              </a:pPr>
              <a:r>
                <a:rPr lang="en-US" sz="1400" b="1" spc="-25" dirty="0">
                  <a:latin typeface="+mj-lt"/>
                  <a:cs typeface="Segoe UI" panose="020B0502040204020203" pitchFamily="34" charset="0"/>
                </a:rPr>
                <a:t>12.8k</a:t>
              </a:r>
              <a:endParaRPr sz="1400" b="1" dirty="0">
                <a:latin typeface="+mj-lt"/>
                <a:cs typeface="Segoe UI" panose="020B0502040204020203" pitchFamily="34" charset="0"/>
              </a:endParaRPr>
            </a:p>
          </p:txBody>
        </p:sp>
        <p:sp>
          <p:nvSpPr>
            <p:cNvPr id="11" name="object 8">
              <a:extLst>
                <a:ext uri="{FF2B5EF4-FFF2-40B4-BE49-F238E27FC236}">
                  <a16:creationId xmlns:a16="http://schemas.microsoft.com/office/drawing/2014/main" id="{37804780-14A1-D37A-88F3-89E4B1003AA6}"/>
                </a:ext>
              </a:extLst>
            </p:cNvPr>
            <p:cNvSpPr txBox="1"/>
            <p:nvPr/>
          </p:nvSpPr>
          <p:spPr>
            <a:xfrm>
              <a:off x="7938256" y="4425001"/>
              <a:ext cx="678838" cy="228268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00"/>
                </a:spcBef>
              </a:pPr>
              <a:r>
                <a:rPr lang="en-US" sz="1400" b="1" spc="-25" dirty="0">
                  <a:latin typeface="+mj-lt"/>
                  <a:cs typeface="Segoe UI" panose="020B0502040204020203" pitchFamily="34" charset="0"/>
                </a:rPr>
                <a:t>9.9k</a:t>
              </a:r>
              <a:endParaRPr sz="1400" b="1" dirty="0">
                <a:latin typeface="+mj-lt"/>
                <a:cs typeface="Segoe UI" panose="020B0502040204020203" pitchFamily="34" charset="0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4CE26A0-10E5-7E87-C520-753729C23528}"/>
              </a:ext>
            </a:extLst>
          </p:cNvPr>
          <p:cNvGrpSpPr/>
          <p:nvPr/>
        </p:nvGrpSpPr>
        <p:grpSpPr>
          <a:xfrm>
            <a:off x="507932" y="1988840"/>
            <a:ext cx="5357773" cy="3468628"/>
            <a:chOff x="507932" y="1988840"/>
            <a:chExt cx="5357773" cy="3468628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9BA45A16-E6C3-1354-4E03-AD3B4DFEC4C5}"/>
                </a:ext>
              </a:extLst>
            </p:cNvPr>
            <p:cNvGrpSpPr/>
            <p:nvPr/>
          </p:nvGrpSpPr>
          <p:grpSpPr>
            <a:xfrm>
              <a:off x="507932" y="1988840"/>
              <a:ext cx="5357773" cy="3218706"/>
              <a:chOff x="507932" y="2261364"/>
              <a:chExt cx="5357773" cy="3218706"/>
            </a:xfrm>
          </p:grpSpPr>
          <p:sp>
            <p:nvSpPr>
              <p:cNvPr id="5" name="object 8">
                <a:extLst>
                  <a:ext uri="{FF2B5EF4-FFF2-40B4-BE49-F238E27FC236}">
                    <a16:creationId xmlns:a16="http://schemas.microsoft.com/office/drawing/2014/main" id="{DA9D7F11-F740-E2F2-3467-BBC6CB6AB37C}"/>
                  </a:ext>
                </a:extLst>
              </p:cNvPr>
              <p:cNvSpPr txBox="1"/>
              <p:nvPr/>
            </p:nvSpPr>
            <p:spPr>
              <a:xfrm>
                <a:off x="1200874" y="2261364"/>
                <a:ext cx="4644735" cy="259045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 algn="ctr">
                  <a:lnSpc>
                    <a:spcPct val="100000"/>
                  </a:lnSpc>
                  <a:spcBef>
                    <a:spcPts val="100"/>
                  </a:spcBef>
                </a:pPr>
                <a:r>
                  <a:rPr lang="en-US" sz="1600" b="1" spc="-25" dirty="0">
                    <a:solidFill>
                      <a:srgbClr val="252423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Median Trial Duration by Clinical Trial Phase</a:t>
                </a:r>
                <a:endParaRPr sz="16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pic>
            <p:nvPicPr>
              <p:cNvPr id="29" name="Picture 28" descr="A graph of a number of orange rectangular bars&#10;&#10;AI-generated content may be incorrect.">
                <a:extLst>
                  <a:ext uri="{FF2B5EF4-FFF2-40B4-BE49-F238E27FC236}">
                    <a16:creationId xmlns:a16="http://schemas.microsoft.com/office/drawing/2014/main" id="{C7D9331A-0355-6781-B324-10D09433D9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 l="13427" t="12905" r="10402" b="17435"/>
              <a:stretch>
                <a:fillRect/>
              </a:stretch>
            </p:blipFill>
            <p:spPr>
              <a:xfrm>
                <a:off x="1192417" y="2672095"/>
                <a:ext cx="4661647" cy="2557931"/>
              </a:xfrm>
              <a:prstGeom prst="rect">
                <a:avLst/>
              </a:prstGeom>
            </p:spPr>
          </p:pic>
          <p:pic>
            <p:nvPicPr>
              <p:cNvPr id="30" name="Picture 29" descr="A graph of a number of orange rectangular bars&#10;&#10;AI-generated content may be incorrect.">
                <a:extLst>
                  <a:ext uri="{FF2B5EF4-FFF2-40B4-BE49-F238E27FC236}">
                    <a16:creationId xmlns:a16="http://schemas.microsoft.com/office/drawing/2014/main" id="{25AF7FA0-A1E5-FB6C-EFB9-DCF0815447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 l="4512" t="12905" r="86620" b="17435"/>
              <a:stretch>
                <a:fillRect/>
              </a:stretch>
            </p:blipFill>
            <p:spPr>
              <a:xfrm>
                <a:off x="507932" y="2671269"/>
                <a:ext cx="542713" cy="2557931"/>
              </a:xfrm>
              <a:prstGeom prst="rect">
                <a:avLst/>
              </a:prstGeom>
            </p:spPr>
          </p:pic>
          <p:pic>
            <p:nvPicPr>
              <p:cNvPr id="31" name="Picture 30" descr="A graph of a number of orange rectangular bars&#10;&#10;AI-generated content may be incorrect.">
                <a:extLst>
                  <a:ext uri="{FF2B5EF4-FFF2-40B4-BE49-F238E27FC236}">
                    <a16:creationId xmlns:a16="http://schemas.microsoft.com/office/drawing/2014/main" id="{4FB636E5-D2CA-893E-7AA6-D604B8B904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 l="10937" t="82546" r="10402" b="11803"/>
              <a:stretch>
                <a:fillRect/>
              </a:stretch>
            </p:blipFill>
            <p:spPr>
              <a:xfrm>
                <a:off x="1051658" y="5272542"/>
                <a:ext cx="4814047" cy="207528"/>
              </a:xfrm>
              <a:prstGeom prst="rect">
                <a:avLst/>
              </a:prstGeom>
            </p:spPr>
          </p:pic>
        </p:grpSp>
        <p:sp>
          <p:nvSpPr>
            <p:cNvPr id="35" name="object 8">
              <a:extLst>
                <a:ext uri="{FF2B5EF4-FFF2-40B4-BE49-F238E27FC236}">
                  <a16:creationId xmlns:a16="http://schemas.microsoft.com/office/drawing/2014/main" id="{CE3B23E7-13C5-00E1-5979-E121AA8C7E1A}"/>
                </a:ext>
              </a:extLst>
            </p:cNvPr>
            <p:cNvSpPr txBox="1"/>
            <p:nvPr/>
          </p:nvSpPr>
          <p:spPr>
            <a:xfrm>
              <a:off x="1070600" y="5229200"/>
              <a:ext cx="4654748" cy="228268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00"/>
                </a:spcBef>
              </a:pPr>
              <a:r>
                <a:rPr lang="en-US" sz="1400" spc="-25" dirty="0">
                  <a:solidFill>
                    <a:srgbClr val="252423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Years</a:t>
              </a:r>
              <a:endParaRPr sz="14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" name="object 8">
              <a:extLst>
                <a:ext uri="{FF2B5EF4-FFF2-40B4-BE49-F238E27FC236}">
                  <a16:creationId xmlns:a16="http://schemas.microsoft.com/office/drawing/2014/main" id="{9E716473-AE40-DE09-053A-69C2D77158EA}"/>
                </a:ext>
              </a:extLst>
            </p:cNvPr>
            <p:cNvSpPr txBox="1"/>
            <p:nvPr/>
          </p:nvSpPr>
          <p:spPr>
            <a:xfrm>
              <a:off x="3007255" y="3560367"/>
              <a:ext cx="678838" cy="228268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00"/>
                </a:spcBef>
              </a:pPr>
              <a:r>
                <a:rPr lang="en-US" sz="1400" b="1" spc="-25" dirty="0">
                  <a:latin typeface="+mj-lt"/>
                  <a:cs typeface="Segoe UI" panose="020B0502040204020203" pitchFamily="34" charset="0"/>
                </a:rPr>
                <a:t>2.8 yrs</a:t>
              </a:r>
              <a:endParaRPr sz="1400" b="1" dirty="0">
                <a:latin typeface="+mj-lt"/>
                <a:cs typeface="Segoe UI" panose="020B0502040204020203" pitchFamily="34" charset="0"/>
              </a:endParaRPr>
            </a:p>
          </p:txBody>
        </p:sp>
        <p:sp>
          <p:nvSpPr>
            <p:cNvPr id="13" name="object 8">
              <a:extLst>
                <a:ext uri="{FF2B5EF4-FFF2-40B4-BE49-F238E27FC236}">
                  <a16:creationId xmlns:a16="http://schemas.microsoft.com/office/drawing/2014/main" id="{FA263E64-E1DF-35E4-1E98-6806076880A5}"/>
                </a:ext>
              </a:extLst>
            </p:cNvPr>
            <p:cNvSpPr txBox="1"/>
            <p:nvPr/>
          </p:nvSpPr>
          <p:spPr>
            <a:xfrm>
              <a:off x="2578613" y="2708114"/>
              <a:ext cx="678838" cy="228268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00"/>
                </a:spcBef>
              </a:pPr>
              <a:r>
                <a:rPr lang="en-US" sz="1400" b="1" spc="-25" dirty="0">
                  <a:latin typeface="+mj-lt"/>
                  <a:cs typeface="Segoe UI" panose="020B0502040204020203" pitchFamily="34" charset="0"/>
                </a:rPr>
                <a:t>2.3 yrs</a:t>
              </a:r>
              <a:endParaRPr sz="1400" b="1" dirty="0">
                <a:latin typeface="+mj-lt"/>
                <a:cs typeface="Segoe UI" panose="020B0502040204020203" pitchFamily="34" charset="0"/>
              </a:endParaRPr>
            </a:p>
          </p:txBody>
        </p:sp>
        <p:sp>
          <p:nvSpPr>
            <p:cNvPr id="14" name="object 8">
              <a:extLst>
                <a:ext uri="{FF2B5EF4-FFF2-40B4-BE49-F238E27FC236}">
                  <a16:creationId xmlns:a16="http://schemas.microsoft.com/office/drawing/2014/main" id="{7B3C6C20-059E-F887-424A-0DADBAA61C87}"/>
                </a:ext>
              </a:extLst>
            </p:cNvPr>
            <p:cNvSpPr txBox="1"/>
            <p:nvPr/>
          </p:nvSpPr>
          <p:spPr>
            <a:xfrm>
              <a:off x="2177980" y="4430180"/>
              <a:ext cx="678838" cy="228268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00"/>
                </a:spcBef>
              </a:pPr>
              <a:r>
                <a:rPr lang="en-US" sz="1400" b="1" spc="-25" dirty="0">
                  <a:latin typeface="+mj-lt"/>
                  <a:cs typeface="Segoe UI" panose="020B0502040204020203" pitchFamily="34" charset="0"/>
                </a:rPr>
                <a:t>1.8 yrs</a:t>
              </a:r>
              <a:endParaRPr sz="1400" b="1" dirty="0">
                <a:latin typeface="+mj-lt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28748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CBDA0C-63C7-20D9-2009-15571AF521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1">
            <a:extLst>
              <a:ext uri="{FF2B5EF4-FFF2-40B4-BE49-F238E27FC236}">
                <a16:creationId xmlns:a16="http://schemas.microsoft.com/office/drawing/2014/main" id="{3E6282FC-D50F-CEA8-E99F-4868D97FC68F}"/>
              </a:ext>
            </a:extLst>
          </p:cNvPr>
          <p:cNvSpPr txBox="1">
            <a:spLocks/>
          </p:cNvSpPr>
          <p:nvPr/>
        </p:nvSpPr>
        <p:spPr>
          <a:xfrm>
            <a:off x="622800" y="260648"/>
            <a:ext cx="10493851" cy="1066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Effect of Trial Variables on Drug Approval Rate</a:t>
            </a:r>
          </a:p>
        </p:txBody>
      </p:sp>
      <p:sp>
        <p:nvSpPr>
          <p:cNvPr id="8" name="Content Placeholder 13">
            <a:extLst>
              <a:ext uri="{FF2B5EF4-FFF2-40B4-BE49-F238E27FC236}">
                <a16:creationId xmlns:a16="http://schemas.microsoft.com/office/drawing/2014/main" id="{F1BB1370-C4C5-F55D-0E90-9A065690C4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9836" y="5803028"/>
            <a:ext cx="9831210" cy="938340"/>
          </a:xfrm>
        </p:spPr>
        <p:txBody>
          <a:bodyPr>
            <a:normAutofit/>
          </a:bodyPr>
          <a:lstStyle/>
          <a:p>
            <a:pPr marL="288000" indent="-230400">
              <a:lnSpc>
                <a:spcPct val="150000"/>
              </a:lnSpc>
              <a:spcBef>
                <a:spcPts val="100"/>
              </a:spcBef>
              <a:buFont typeface="Wingdings" panose="05000000000000000000" pitchFamily="2" charset="2"/>
              <a:buChar char="Ø"/>
            </a:pPr>
            <a:r>
              <a:rPr lang="en-US" sz="1600" dirty="0"/>
              <a:t>Positive correlation between number of completed trials and drug approval rates.</a:t>
            </a:r>
          </a:p>
          <a:p>
            <a:pPr marL="288000" indent="-230400">
              <a:lnSpc>
                <a:spcPct val="150000"/>
              </a:lnSpc>
              <a:spcBef>
                <a:spcPts val="100"/>
              </a:spcBef>
              <a:buFont typeface="Wingdings" panose="05000000000000000000" pitchFamily="2" charset="2"/>
              <a:buChar char="Ø"/>
            </a:pPr>
            <a:r>
              <a:rPr lang="en-US" sz="1600" dirty="0"/>
              <a:t>Easier to get approval for a drug that is widely studied and tested for multiple conditions. </a:t>
            </a:r>
            <a:endParaRPr lang="en-SG" sz="16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A8795D3-DB3C-C8A5-94B4-EB8BC904B93A}"/>
              </a:ext>
            </a:extLst>
          </p:cNvPr>
          <p:cNvCxnSpPr>
            <a:cxnSpLocks/>
          </p:cNvCxnSpPr>
          <p:nvPr/>
        </p:nvCxnSpPr>
        <p:spPr>
          <a:xfrm>
            <a:off x="871992" y="1418408"/>
            <a:ext cx="10801200" cy="0"/>
          </a:xfrm>
          <a:prstGeom prst="line">
            <a:avLst/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D310CAAF-91D9-BE26-6E38-D9FE3223BE6B}"/>
              </a:ext>
            </a:extLst>
          </p:cNvPr>
          <p:cNvGrpSpPr>
            <a:grpSpLocks noChangeAspect="1"/>
          </p:cNvGrpSpPr>
          <p:nvPr/>
        </p:nvGrpSpPr>
        <p:grpSpPr>
          <a:xfrm>
            <a:off x="333772" y="1643611"/>
            <a:ext cx="5545713" cy="4089645"/>
            <a:chOff x="332034" y="1571602"/>
            <a:chExt cx="5630207" cy="4151955"/>
          </a:xfrm>
        </p:grpSpPr>
        <p:pic>
          <p:nvPicPr>
            <p:cNvPr id="23" name="Picture 22" descr="A graph of a drug approval rate&#10;&#10;AI-generated content may be incorrect.">
              <a:extLst>
                <a:ext uri="{FF2B5EF4-FFF2-40B4-BE49-F238E27FC236}">
                  <a16:creationId xmlns:a16="http://schemas.microsoft.com/office/drawing/2014/main" id="{2B41688A-F44C-6551-FFDB-AFA416E194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11305" t="13216" r="11173" b="18112"/>
            <a:stretch>
              <a:fillRect/>
            </a:stretch>
          </p:blipFill>
          <p:spPr>
            <a:xfrm>
              <a:off x="1070600" y="2218798"/>
              <a:ext cx="4878000" cy="2777883"/>
            </a:xfrm>
            <a:prstGeom prst="rect">
              <a:avLst/>
            </a:prstGeom>
          </p:spPr>
        </p:pic>
        <p:sp>
          <p:nvSpPr>
            <p:cNvPr id="5" name="object 8">
              <a:extLst>
                <a:ext uri="{FF2B5EF4-FFF2-40B4-BE49-F238E27FC236}">
                  <a16:creationId xmlns:a16="http://schemas.microsoft.com/office/drawing/2014/main" id="{80728DFF-9BFC-C4A9-C920-3920693B534D}"/>
                </a:ext>
              </a:extLst>
            </p:cNvPr>
            <p:cNvSpPr txBox="1"/>
            <p:nvPr/>
          </p:nvSpPr>
          <p:spPr>
            <a:xfrm>
              <a:off x="1084241" y="1571602"/>
              <a:ext cx="4817844" cy="52598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00"/>
                </a:spcBef>
              </a:pPr>
              <a:r>
                <a:rPr lang="en-US" sz="1600" b="1" spc="-25" dirty="0">
                  <a:solidFill>
                    <a:srgbClr val="252423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Drug Approval Rate VS </a:t>
              </a:r>
            </a:p>
            <a:p>
              <a:pPr marL="12700" algn="ctr">
                <a:lnSpc>
                  <a:spcPct val="100000"/>
                </a:lnSpc>
                <a:spcBef>
                  <a:spcPts val="100"/>
                </a:spcBef>
              </a:pPr>
              <a:r>
                <a:rPr lang="en-US" sz="1600" b="1" spc="-25" dirty="0">
                  <a:solidFill>
                    <a:srgbClr val="252423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Number of Completed Clinical Trials</a:t>
              </a:r>
              <a:endParaRPr sz="16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5" name="object 8">
              <a:extLst>
                <a:ext uri="{FF2B5EF4-FFF2-40B4-BE49-F238E27FC236}">
                  <a16:creationId xmlns:a16="http://schemas.microsoft.com/office/drawing/2014/main" id="{1FC5BA09-96C1-4800-5971-E9A638666D89}"/>
                </a:ext>
              </a:extLst>
            </p:cNvPr>
            <p:cNvSpPr txBox="1"/>
            <p:nvPr/>
          </p:nvSpPr>
          <p:spPr>
            <a:xfrm>
              <a:off x="1070600" y="5495289"/>
              <a:ext cx="4849678" cy="228268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00"/>
                </a:spcBef>
              </a:pPr>
              <a:r>
                <a:rPr lang="en-US" sz="1400" spc="-25" dirty="0">
                  <a:solidFill>
                    <a:srgbClr val="252423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No. of Completed Trials</a:t>
              </a:r>
              <a:endParaRPr sz="14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17" name="Picture 16" descr="A graph of a drug approval rate&#10;&#10;AI-generated content may be incorrect.">
              <a:extLst>
                <a:ext uri="{FF2B5EF4-FFF2-40B4-BE49-F238E27FC236}">
                  <a16:creationId xmlns:a16="http://schemas.microsoft.com/office/drawing/2014/main" id="{A66B0772-660B-34C1-21AF-574837347B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5174" t="13181" r="88751" b="15888"/>
            <a:stretch>
              <a:fillRect/>
            </a:stretch>
          </p:blipFill>
          <p:spPr>
            <a:xfrm>
              <a:off x="621804" y="2188369"/>
              <a:ext cx="382208" cy="2868717"/>
            </a:xfrm>
            <a:prstGeom prst="rect">
              <a:avLst/>
            </a:prstGeom>
          </p:spPr>
        </p:pic>
        <p:pic>
          <p:nvPicPr>
            <p:cNvPr id="18" name="Picture 17" descr="A graph of a drug approval rate&#10;&#10;AI-generated content may be incorrect.">
              <a:extLst>
                <a:ext uri="{FF2B5EF4-FFF2-40B4-BE49-F238E27FC236}">
                  <a16:creationId xmlns:a16="http://schemas.microsoft.com/office/drawing/2014/main" id="{A419AFD8-AE29-06C0-CA4E-8E0CA268464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1296" t="82411" r="11167" b="8062"/>
            <a:stretch>
              <a:fillRect/>
            </a:stretch>
          </p:blipFill>
          <p:spPr>
            <a:xfrm>
              <a:off x="1084241" y="5043416"/>
              <a:ext cx="4878000" cy="385313"/>
            </a:xfrm>
            <a:prstGeom prst="rect">
              <a:avLst/>
            </a:prstGeom>
          </p:spPr>
        </p:pic>
        <p:sp>
          <p:nvSpPr>
            <p:cNvPr id="20" name="object 8">
              <a:extLst>
                <a:ext uri="{FF2B5EF4-FFF2-40B4-BE49-F238E27FC236}">
                  <a16:creationId xmlns:a16="http://schemas.microsoft.com/office/drawing/2014/main" id="{D8E4272E-9D86-74BC-9611-33D3861F96A4}"/>
                </a:ext>
              </a:extLst>
            </p:cNvPr>
            <p:cNvSpPr txBox="1"/>
            <p:nvPr/>
          </p:nvSpPr>
          <p:spPr>
            <a:xfrm rot="16200000">
              <a:off x="-952628" y="3503459"/>
              <a:ext cx="2801070" cy="231746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00"/>
                </a:spcBef>
              </a:pPr>
              <a:r>
                <a:rPr lang="en-US" sz="1400" dirty="0">
                  <a:latin typeface="Segoe UI" panose="020B0502040204020203" pitchFamily="34" charset="0"/>
                  <a:cs typeface="Segoe UI" panose="020B0502040204020203" pitchFamily="34" charset="0"/>
                </a:rPr>
                <a:t>Approval Rate</a:t>
              </a:r>
              <a:endParaRPr sz="14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8A34E351-1938-16D0-5E99-8BADFDA2D9DE}"/>
              </a:ext>
            </a:extLst>
          </p:cNvPr>
          <p:cNvGrpSpPr>
            <a:grpSpLocks noChangeAspect="1"/>
          </p:cNvGrpSpPr>
          <p:nvPr/>
        </p:nvGrpSpPr>
        <p:grpSpPr>
          <a:xfrm>
            <a:off x="6200584" y="1638325"/>
            <a:ext cx="5510452" cy="3964001"/>
            <a:chOff x="6223678" y="1547658"/>
            <a:chExt cx="5631374" cy="4050989"/>
          </a:xfrm>
        </p:grpSpPr>
        <p:sp>
          <p:nvSpPr>
            <p:cNvPr id="34" name="object 8">
              <a:extLst>
                <a:ext uri="{FF2B5EF4-FFF2-40B4-BE49-F238E27FC236}">
                  <a16:creationId xmlns:a16="http://schemas.microsoft.com/office/drawing/2014/main" id="{D9E8A8DE-8D7C-508F-3B81-69FF95182A2A}"/>
                </a:ext>
              </a:extLst>
            </p:cNvPr>
            <p:cNvSpPr txBox="1"/>
            <p:nvPr/>
          </p:nvSpPr>
          <p:spPr>
            <a:xfrm>
              <a:off x="7005372" y="5365370"/>
              <a:ext cx="4849678" cy="233277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00"/>
                </a:spcBef>
              </a:pPr>
              <a:r>
                <a:rPr lang="en-US" sz="1400" spc="-25" dirty="0">
                  <a:solidFill>
                    <a:srgbClr val="252423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No. of Medical Conditions</a:t>
              </a:r>
              <a:endParaRPr sz="14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9" name="object 8">
              <a:extLst>
                <a:ext uri="{FF2B5EF4-FFF2-40B4-BE49-F238E27FC236}">
                  <a16:creationId xmlns:a16="http://schemas.microsoft.com/office/drawing/2014/main" id="{E282D3F0-F02A-A54B-FEDD-B04DF08DB207}"/>
                </a:ext>
              </a:extLst>
            </p:cNvPr>
            <p:cNvSpPr txBox="1"/>
            <p:nvPr/>
          </p:nvSpPr>
          <p:spPr>
            <a:xfrm>
              <a:off x="7005372" y="1547658"/>
              <a:ext cx="4849678" cy="52946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00"/>
                </a:spcBef>
              </a:pPr>
              <a:r>
                <a:rPr lang="en-US" sz="1600" b="1" spc="-25" dirty="0">
                  <a:solidFill>
                    <a:srgbClr val="252423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Drug Approval Rate VS </a:t>
              </a:r>
            </a:p>
            <a:p>
              <a:pPr marL="12700" algn="ctr">
                <a:lnSpc>
                  <a:spcPct val="100000"/>
                </a:lnSpc>
                <a:spcBef>
                  <a:spcPts val="100"/>
                </a:spcBef>
              </a:pPr>
              <a:r>
                <a:rPr lang="en-US" sz="1600" b="1" spc="-25" dirty="0">
                  <a:solidFill>
                    <a:srgbClr val="252423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Number of Medical Conditions Tested</a:t>
              </a:r>
              <a:endParaRPr sz="16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1" name="object 8">
              <a:extLst>
                <a:ext uri="{FF2B5EF4-FFF2-40B4-BE49-F238E27FC236}">
                  <a16:creationId xmlns:a16="http://schemas.microsoft.com/office/drawing/2014/main" id="{E7744655-5295-E4AA-7AA8-BC33D56DB269}"/>
                </a:ext>
              </a:extLst>
            </p:cNvPr>
            <p:cNvSpPr txBox="1"/>
            <p:nvPr/>
          </p:nvSpPr>
          <p:spPr>
            <a:xfrm rot="16200000">
              <a:off x="4942198" y="3499485"/>
              <a:ext cx="2796237" cy="233277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00"/>
                </a:spcBef>
              </a:pPr>
              <a:r>
                <a:rPr lang="en-US" sz="1400" dirty="0">
                  <a:latin typeface="Segoe UI" panose="020B0502040204020203" pitchFamily="34" charset="0"/>
                  <a:cs typeface="Segoe UI" panose="020B0502040204020203" pitchFamily="34" charset="0"/>
                </a:rPr>
                <a:t>Approval Rate</a:t>
              </a:r>
              <a:endParaRPr sz="14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28" name="Picture 27" descr="A graph of a drug approval rate&#10;&#10;AI-generated content may be incorrect.">
              <a:extLst>
                <a:ext uri="{FF2B5EF4-FFF2-40B4-BE49-F238E27FC236}">
                  <a16:creationId xmlns:a16="http://schemas.microsoft.com/office/drawing/2014/main" id="{A0243590-27F5-195B-B625-B3326ADA66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11397" t="13226" r="11667" b="17526"/>
            <a:stretch>
              <a:fillRect/>
            </a:stretch>
          </p:blipFill>
          <p:spPr>
            <a:xfrm>
              <a:off x="7005373" y="2198538"/>
              <a:ext cx="4849679" cy="2806103"/>
            </a:xfrm>
            <a:prstGeom prst="rect">
              <a:avLst/>
            </a:prstGeom>
          </p:spPr>
        </p:pic>
        <p:pic>
          <p:nvPicPr>
            <p:cNvPr id="29" name="Picture 28" descr="A graph of a drug approval rate&#10;&#10;AI-generated content may be incorrect.">
              <a:extLst>
                <a:ext uri="{FF2B5EF4-FFF2-40B4-BE49-F238E27FC236}">
                  <a16:creationId xmlns:a16="http://schemas.microsoft.com/office/drawing/2014/main" id="{559A94C6-B78A-25EA-79D6-F655E026813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4522" t="13225" r="88719" b="14759"/>
            <a:stretch>
              <a:fillRect/>
            </a:stretch>
          </p:blipFill>
          <p:spPr>
            <a:xfrm>
              <a:off x="6498226" y="2195130"/>
              <a:ext cx="426034" cy="2918231"/>
            </a:xfrm>
            <a:prstGeom prst="rect">
              <a:avLst/>
            </a:prstGeom>
          </p:spPr>
        </p:pic>
        <p:pic>
          <p:nvPicPr>
            <p:cNvPr id="30" name="Picture 29" descr="A graph of a drug approval rate&#10;&#10;AI-generated content may be incorrect.">
              <a:extLst>
                <a:ext uri="{FF2B5EF4-FFF2-40B4-BE49-F238E27FC236}">
                  <a16:creationId xmlns:a16="http://schemas.microsoft.com/office/drawing/2014/main" id="{266AFE36-69E2-DFCC-4D50-0C48DA75627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22328" t="82766" r="12934" b="12800"/>
            <a:stretch>
              <a:fillRect/>
            </a:stretch>
          </p:blipFill>
          <p:spPr>
            <a:xfrm>
              <a:off x="7702419" y="5080172"/>
              <a:ext cx="4080625" cy="1796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34772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A5EF45-D2A3-1A1C-3126-D3BBE7D7F7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689769A2-0643-15F2-08D6-576BFCF3B7F9}"/>
              </a:ext>
            </a:extLst>
          </p:cNvPr>
          <p:cNvGrpSpPr/>
          <p:nvPr/>
        </p:nvGrpSpPr>
        <p:grpSpPr>
          <a:xfrm>
            <a:off x="-1" y="0"/>
            <a:ext cx="12188825" cy="6860759"/>
            <a:chOff x="0" y="0"/>
            <a:chExt cx="12188825" cy="6860759"/>
          </a:xfrm>
        </p:grpSpPr>
        <p:pic>
          <p:nvPicPr>
            <p:cNvPr id="5" name="Picture 4" descr="A group of pills spilling out of a bottle&#10;&#10;AI-generated content may be incorrect.">
              <a:extLst>
                <a:ext uri="{FF2B5EF4-FFF2-40B4-BE49-F238E27FC236}">
                  <a16:creationId xmlns:a16="http://schemas.microsoft.com/office/drawing/2014/main" id="{DE10E2B4-AE7A-8D62-4508-3F027A16A60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01825" y="0"/>
              <a:ext cx="10287000" cy="6858000"/>
            </a:xfrm>
            <a:prstGeom prst="rect">
              <a:avLst/>
            </a:prstGeom>
          </p:spPr>
        </p:pic>
        <p:pic>
          <p:nvPicPr>
            <p:cNvPr id="7" name="Picture 6" descr="A group of pills spilling out of a bottle&#10;&#10;AI-generated content may be incorrect.">
              <a:extLst>
                <a:ext uri="{FF2B5EF4-FFF2-40B4-BE49-F238E27FC236}">
                  <a16:creationId xmlns:a16="http://schemas.microsoft.com/office/drawing/2014/main" id="{E706665C-49C3-3D4B-78F5-0065F41814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r="84743"/>
            <a:stretch>
              <a:fillRect/>
            </a:stretch>
          </p:blipFill>
          <p:spPr>
            <a:xfrm flipH="1">
              <a:off x="0" y="2759"/>
              <a:ext cx="1901825" cy="685800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5D10C9C-8D7B-7DAD-BA31-4B233630E5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788" y="3933056"/>
            <a:ext cx="7253954" cy="2016224"/>
          </a:xfrm>
        </p:spPr>
        <p:txBody>
          <a:bodyPr>
            <a:noAutofit/>
          </a:bodyPr>
          <a:lstStyle/>
          <a:p>
            <a:pPr algn="l"/>
            <a:r>
              <a:rPr lang="en-US" sz="4800" b="1" dirty="0"/>
              <a:t>Predicting </a:t>
            </a:r>
            <a:br>
              <a:rPr lang="en-US" sz="4800" b="1" dirty="0"/>
            </a:br>
            <a:r>
              <a:rPr lang="en-US" sz="4800" b="1" dirty="0"/>
              <a:t>Status and Date </a:t>
            </a:r>
            <a:br>
              <a:rPr lang="en-US" sz="4800" b="1" dirty="0"/>
            </a:br>
            <a:r>
              <a:rPr lang="en-US" sz="4800" b="1" dirty="0"/>
              <a:t>of Drug Approvals</a:t>
            </a:r>
          </a:p>
        </p:txBody>
      </p:sp>
      <p:pic>
        <p:nvPicPr>
          <p:cNvPr id="6" name="Picture 5" descr="A red and black background&#10;&#10;AI-generated content may be incorrect.">
            <a:extLst>
              <a:ext uri="{FF2B5EF4-FFF2-40B4-BE49-F238E27FC236}">
                <a16:creationId xmlns:a16="http://schemas.microsoft.com/office/drawing/2014/main" id="{CB157E83-3A1C-D54E-D1B7-B149B81BBE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772" y="293291"/>
            <a:ext cx="2268000" cy="759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2332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Marquee">
      <a:dk1>
        <a:srgbClr val="000000"/>
      </a:dk1>
      <a:lt1>
        <a:sysClr val="window" lastClr="FFFFFF"/>
      </a:lt1>
      <a:dk2>
        <a:srgbClr val="5E5E5E"/>
      </a:dk2>
      <a:lt2>
        <a:srgbClr val="DDDDDD"/>
      </a:lt2>
      <a:accent1>
        <a:srgbClr val="418AB3"/>
      </a:accent1>
      <a:accent2>
        <a:srgbClr val="A6B727"/>
      </a:accent2>
      <a:accent3>
        <a:srgbClr val="F69200"/>
      </a:accent3>
      <a:accent4>
        <a:srgbClr val="838383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97E0A228-C590-4D20-B05F-A6BF04A05448}"/>
    </a:ext>
  </a:extLst>
</a:theme>
</file>

<file path=ppt/theme/theme2.xml><?xml version="1.0" encoding="utf-8"?>
<a:theme xmlns:a="http://schemas.openxmlformats.org/drawingml/2006/main" name="Office Theme">
  <a:themeElements>
    <a:clrScheme name="BusinessContrast">
      <a:dk1>
        <a:srgbClr val="000000"/>
      </a:dk1>
      <a:lt1>
        <a:sysClr val="window" lastClr="FFFFFF"/>
      </a:lt1>
      <a:dk2>
        <a:srgbClr val="000000"/>
      </a:dk2>
      <a:lt2>
        <a:srgbClr val="E5E8E8"/>
      </a:lt2>
      <a:accent1>
        <a:srgbClr val="00AEEF"/>
      </a:accent1>
      <a:accent2>
        <a:srgbClr val="EA428A"/>
      </a:accent2>
      <a:accent3>
        <a:srgbClr val="EED500"/>
      </a:accent3>
      <a:accent4>
        <a:srgbClr val="F5A70D"/>
      </a:accent4>
      <a:accent5>
        <a:srgbClr val="8BCB30"/>
      </a:accent5>
      <a:accent6>
        <a:srgbClr val="9962C1"/>
      </a:accent6>
      <a:hlink>
        <a:srgbClr val="00AEEF"/>
      </a:hlink>
      <a:folHlink>
        <a:srgbClr val="9962C1"/>
      </a:folHlink>
    </a:clrScheme>
    <a:fontScheme name="Franklin Gothic Medium">
      <a:maj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BusinessContrast">
      <a:dk1>
        <a:srgbClr val="000000"/>
      </a:dk1>
      <a:lt1>
        <a:sysClr val="window" lastClr="FFFFFF"/>
      </a:lt1>
      <a:dk2>
        <a:srgbClr val="000000"/>
      </a:dk2>
      <a:lt2>
        <a:srgbClr val="E5E8E8"/>
      </a:lt2>
      <a:accent1>
        <a:srgbClr val="00AEEF"/>
      </a:accent1>
      <a:accent2>
        <a:srgbClr val="EA428A"/>
      </a:accent2>
      <a:accent3>
        <a:srgbClr val="EED500"/>
      </a:accent3>
      <a:accent4>
        <a:srgbClr val="F5A70D"/>
      </a:accent4>
      <a:accent5>
        <a:srgbClr val="8BCB30"/>
      </a:accent5>
      <a:accent6>
        <a:srgbClr val="9962C1"/>
      </a:accent6>
      <a:hlink>
        <a:srgbClr val="00AEEF"/>
      </a:hlink>
      <a:folHlink>
        <a:srgbClr val="9962C1"/>
      </a:folHlink>
    </a:clrScheme>
    <a:fontScheme name="Franklin Gothic Medium">
      <a:maj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A32D51B-405E-4F81-B5A9-F253CD7FC481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BE7567CE-A543-444C-8597-EB227849112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4CEB76F-5C52-4F69-A3C1-2DBEA8CF746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4359</TotalTime>
  <Words>1621</Words>
  <Application>Microsoft Office PowerPoint</Application>
  <PresentationFormat>Custom</PresentationFormat>
  <Paragraphs>428</Paragraphs>
  <Slides>23</Slides>
  <Notes>0</Notes>
  <HiddenSlides>4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3" baseType="lpstr">
      <vt:lpstr>Aptos</vt:lpstr>
      <vt:lpstr>Aptos Display</vt:lpstr>
      <vt:lpstr>Arial</vt:lpstr>
      <vt:lpstr>Courier New</vt:lpstr>
      <vt:lpstr>Franklin Gothic Medium</vt:lpstr>
      <vt:lpstr>Georgia</vt:lpstr>
      <vt:lpstr>Open Sans</vt:lpstr>
      <vt:lpstr>Segoe UI</vt:lpstr>
      <vt:lpstr>Wingdings</vt:lpstr>
      <vt:lpstr>Office Theme</vt:lpstr>
      <vt:lpstr>Pharmaceutical  Drug Approval in United States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Predicting  Status and Date  of Drug Approvals</vt:lpstr>
      <vt:lpstr>PowerPoint Presentation</vt:lpstr>
      <vt:lpstr>PowerPoint Presentation</vt:lpstr>
      <vt:lpstr>PowerPoint Presentation</vt:lpstr>
      <vt:lpstr>PowerPoint Presentation</vt:lpstr>
      <vt:lpstr>Forecast of  Drug Approvals &amp;  Clinical Trial Completions (2025–2028)</vt:lpstr>
      <vt:lpstr>PowerPoint Presentation</vt:lpstr>
      <vt:lpstr>PowerPoint Presentation</vt:lpstr>
      <vt:lpstr>PowerPoint Presentation</vt:lpstr>
      <vt:lpstr>PowerPoint Presentation</vt:lpstr>
      <vt:lpstr>Any Questions?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Matthew Pan</dc:creator>
  <cp:lastModifiedBy>Matthew Pan</cp:lastModifiedBy>
  <cp:revision>182</cp:revision>
  <dcterms:created xsi:type="dcterms:W3CDTF">2025-05-14T16:51:08Z</dcterms:created>
  <dcterms:modified xsi:type="dcterms:W3CDTF">2025-07-29T15:35:30Z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